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  <p:sldMasterId id="2147483677" r:id="rId2"/>
  </p:sldMasterIdLst>
  <p:notesMasterIdLst>
    <p:notesMasterId r:id="rId44"/>
  </p:notesMasterIdLst>
  <p:sldIdLst>
    <p:sldId id="256" r:id="rId3"/>
    <p:sldId id="337" r:id="rId4"/>
    <p:sldId id="260" r:id="rId5"/>
    <p:sldId id="258" r:id="rId6"/>
    <p:sldId id="259" r:id="rId7"/>
    <p:sldId id="307" r:id="rId8"/>
    <p:sldId id="265" r:id="rId9"/>
    <p:sldId id="277" r:id="rId10"/>
    <p:sldId id="310" r:id="rId11"/>
    <p:sldId id="309" r:id="rId12"/>
    <p:sldId id="308" r:id="rId13"/>
    <p:sldId id="270" r:id="rId14"/>
    <p:sldId id="311" r:id="rId15"/>
    <p:sldId id="262" r:id="rId16"/>
    <p:sldId id="329" r:id="rId17"/>
    <p:sldId id="330" r:id="rId18"/>
    <p:sldId id="331" r:id="rId19"/>
    <p:sldId id="332" r:id="rId20"/>
    <p:sldId id="316" r:id="rId21"/>
    <p:sldId id="317" r:id="rId22"/>
    <p:sldId id="319" r:id="rId23"/>
    <p:sldId id="280" r:id="rId24"/>
    <p:sldId id="334" r:id="rId25"/>
    <p:sldId id="341" r:id="rId26"/>
    <p:sldId id="323" r:id="rId27"/>
    <p:sldId id="336" r:id="rId28"/>
    <p:sldId id="282" r:id="rId29"/>
    <p:sldId id="261" r:id="rId30"/>
    <p:sldId id="320" r:id="rId31"/>
    <p:sldId id="321" r:id="rId32"/>
    <p:sldId id="322" r:id="rId33"/>
    <p:sldId id="324" r:id="rId34"/>
    <p:sldId id="325" r:id="rId35"/>
    <p:sldId id="333" r:id="rId36"/>
    <p:sldId id="326" r:id="rId37"/>
    <p:sldId id="327" r:id="rId38"/>
    <p:sldId id="328" r:id="rId39"/>
    <p:sldId id="340" r:id="rId40"/>
    <p:sldId id="339" r:id="rId41"/>
    <p:sldId id="342" r:id="rId42"/>
    <p:sldId id="285" r:id="rId43"/>
  </p:sldIdLst>
  <p:sldSz cx="9144000" cy="5143500" type="screen16x9"/>
  <p:notesSz cx="6858000" cy="9144000"/>
  <p:embeddedFontLst>
    <p:embeddedFont>
      <p:font typeface="Corbel" panose="020B0503020204020204" pitchFamily="34" charset="0"/>
      <p:regular r:id="rId45"/>
      <p:bold r:id="rId46"/>
      <p:italic r:id="rId47"/>
      <p:boldItalic r:id="rId48"/>
    </p:embeddedFont>
    <p:embeddedFont>
      <p:font typeface="DM Sans" pitchFamily="2" charset="-18"/>
      <p:regular r:id="rId49"/>
      <p:bold r:id="rId50"/>
      <p:italic r:id="rId51"/>
      <p:boldItalic r:id="rId52"/>
    </p:embeddedFont>
    <p:embeddedFont>
      <p:font typeface="DM Serif Display" pitchFamily="2" charset="0"/>
      <p:regular r:id="rId53"/>
      <p:italic r:id="rId54"/>
    </p:embeddedFont>
    <p:embeddedFont>
      <p:font typeface="Fira Sans Extra Condensed Medium" panose="020B0604020202020204" charset="0"/>
      <p:regular r:id="rId55"/>
      <p:bold r:id="rId56"/>
      <p:italic r:id="rId57"/>
      <p:boldItalic r:id="rId58"/>
    </p:embeddedFont>
    <p:embeddedFont>
      <p:font typeface="Merriweather" panose="00000500000000000000" pitchFamily="2" charset="-18"/>
      <p:regular r:id="rId59"/>
      <p:bold r:id="rId60"/>
      <p:italic r:id="rId61"/>
      <p:boldItalic r:id="rId62"/>
    </p:embeddedFont>
    <p:embeddedFont>
      <p:font typeface="Open Sans" panose="020B0606030504020204" pitchFamily="34" charset="0"/>
      <p:regular r:id="rId63"/>
      <p:bold r:id="rId64"/>
      <p:italic r:id="rId65"/>
      <p:boldItalic r:id="rId66"/>
    </p:embeddedFont>
    <p:embeddedFont>
      <p:font typeface="Open Sans Light" panose="020B0306030504020204" pitchFamily="34" charset="0"/>
      <p:regular r:id="rId67"/>
      <p:bold r:id="rId68"/>
      <p:italic r:id="rId69"/>
      <p:boldItalic r:id="rId7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5B358"/>
    <a:srgbClr val="080808"/>
    <a:srgbClr val="232323"/>
    <a:srgbClr val="000000"/>
    <a:srgbClr val="EEDF1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05797B2-6B4E-4B67-997D-0BCA8723FF61}">
  <a:tblStyle styleId="{E05797B2-6B4E-4B67-997D-0BCA8723FF6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34" d="100"/>
          <a:sy n="134" d="100"/>
        </p:scale>
        <p:origin x="462" y="8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font" Target="fonts/font3.fntdata"/><Relationship Id="rId63" Type="http://schemas.openxmlformats.org/officeDocument/2006/relationships/font" Target="fonts/font19.fntdata"/><Relationship Id="rId68" Type="http://schemas.openxmlformats.org/officeDocument/2006/relationships/font" Target="fonts/font24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font" Target="fonts/font1.fntdata"/><Relationship Id="rId53" Type="http://schemas.openxmlformats.org/officeDocument/2006/relationships/font" Target="fonts/font9.fntdata"/><Relationship Id="rId58" Type="http://schemas.openxmlformats.org/officeDocument/2006/relationships/font" Target="fonts/font14.fntdata"/><Relationship Id="rId66" Type="http://schemas.openxmlformats.org/officeDocument/2006/relationships/font" Target="fonts/font22.fntdata"/><Relationship Id="rId74" Type="http://schemas.openxmlformats.org/officeDocument/2006/relationships/tableStyles" Target="tableStyles.xml"/><Relationship Id="rId5" Type="http://schemas.openxmlformats.org/officeDocument/2006/relationships/slide" Target="slides/slide3.xml"/><Relationship Id="rId61" Type="http://schemas.openxmlformats.org/officeDocument/2006/relationships/font" Target="fonts/font17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font" Target="fonts/font4.fntdata"/><Relationship Id="rId56" Type="http://schemas.openxmlformats.org/officeDocument/2006/relationships/font" Target="fonts/font12.fntdata"/><Relationship Id="rId64" Type="http://schemas.openxmlformats.org/officeDocument/2006/relationships/font" Target="fonts/font20.fntdata"/><Relationship Id="rId69" Type="http://schemas.openxmlformats.org/officeDocument/2006/relationships/font" Target="fonts/font25.fntdata"/><Relationship Id="rId8" Type="http://schemas.openxmlformats.org/officeDocument/2006/relationships/slide" Target="slides/slide6.xml"/><Relationship Id="rId51" Type="http://schemas.openxmlformats.org/officeDocument/2006/relationships/font" Target="fonts/font7.fntdata"/><Relationship Id="rId72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font" Target="fonts/font2.fntdata"/><Relationship Id="rId59" Type="http://schemas.openxmlformats.org/officeDocument/2006/relationships/font" Target="fonts/font15.fntdata"/><Relationship Id="rId67" Type="http://schemas.openxmlformats.org/officeDocument/2006/relationships/font" Target="fonts/font23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font" Target="fonts/font10.fntdata"/><Relationship Id="rId62" Type="http://schemas.openxmlformats.org/officeDocument/2006/relationships/font" Target="fonts/font18.fntdata"/><Relationship Id="rId70" Type="http://schemas.openxmlformats.org/officeDocument/2006/relationships/font" Target="fonts/font2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5.fntdata"/><Relationship Id="rId57" Type="http://schemas.openxmlformats.org/officeDocument/2006/relationships/font" Target="fonts/font13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notesMaster" Target="notesMasters/notesMaster1.xml"/><Relationship Id="rId52" Type="http://schemas.openxmlformats.org/officeDocument/2006/relationships/font" Target="fonts/font8.fntdata"/><Relationship Id="rId60" Type="http://schemas.openxmlformats.org/officeDocument/2006/relationships/font" Target="fonts/font16.fntdata"/><Relationship Id="rId65" Type="http://schemas.openxmlformats.org/officeDocument/2006/relationships/font" Target="fonts/font21.fntdata"/><Relationship Id="rId73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font" Target="fonts/font6.fntdata"/><Relationship Id="rId55" Type="http://schemas.openxmlformats.org/officeDocument/2006/relationships/font" Target="fonts/font11.fntdata"/><Relationship Id="rId7" Type="http://schemas.openxmlformats.org/officeDocument/2006/relationships/slide" Target="slides/slide5.xml"/><Relationship Id="rId7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5522eb7919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5522eb7919_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80181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5522eb7919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5522eb7919_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48535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5522eb7919_1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5522eb7919_1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5f24f68604_0_5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2" name="Google Shape;672;g5f24f68604_0_5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74003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4dfce81f19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4dfce81f19_0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54713f6f7e_0_5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54713f6f7e_0_5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68790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5465e7bc0b_1_2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5465e7bc0b_1_2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03057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g5f24f68604_0_6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4" name="Google Shape;734;g5f24f68604_0_6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36067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5f24f68604_0_3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5f24f68604_0_3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5544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5522eb7919_1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4" name="Google Shape;574;g5522eb7919_1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67258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4dfce81f19_0_17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4dfce81f19_0_17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5f24f68604_0_3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5f24f68604_0_3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979156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5f24f68604_0_3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5f24f68604_0_3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949997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g5522eb7919_1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6" name="Google Shape;666;g5522eb7919_1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5522eb7919_1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5522eb7919_1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5f24f68604_0_1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5f24f68604_0_1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25508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4dfce81f19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4dfce81f19_0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7483303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5465e7bc0b_1_2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5465e7bc0b_1_2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0718201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g5465e7bc0b_1_3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8" name="Google Shape;728;g5465e7bc0b_1_3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545caf3b90_1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545caf3b90_1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5f24f68604_0_3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5f24f68604_0_3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61583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545caf3b90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545caf3b90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5465e7bc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5465e7bc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2784269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545caf3b90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545caf3b90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205779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5522eb7919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5522eb7919_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040605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5f24f68604_0_3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5f24f68604_0_3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144258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5522eb7919_1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5522eb7919_1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5234806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545caf3b90_1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545caf3b90_1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356244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4dfce81f19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4dfce81f19_0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315331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4dfce81f19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4dfce81f19_0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68137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5522eb7919_1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4" name="Google Shape;574;g5522eb7919_1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972697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545caf3b90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545caf3b90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024815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5522eb7919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5522eb7919_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g5465e7bc0b_1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8" name="Google Shape;778;g5465e7bc0b_1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5465e7bc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5465e7bc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5f24f68604_0_3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5f24f68604_0_3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29896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5522eb7919_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5522eb7919_1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5465e7bc0b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0" name="Google Shape;580;g5465e7bc0b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5522eb7919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5522eb7919_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60125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CUSTOM_13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4"/>
          <p:cNvSpPr txBox="1">
            <a:spLocks noGrp="1"/>
          </p:cNvSpPr>
          <p:nvPr>
            <p:ph type="title"/>
          </p:nvPr>
        </p:nvSpPr>
        <p:spPr>
          <a:xfrm flipH="1">
            <a:off x="4804872" y="2123400"/>
            <a:ext cx="2847000" cy="89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subTitle" idx="1"/>
          </p:nvPr>
        </p:nvSpPr>
        <p:spPr>
          <a:xfrm>
            <a:off x="2178957" y="2185251"/>
            <a:ext cx="1995900" cy="11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 design 4">
  <p:cSld name="CUSTOM_22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6"/>
          <p:cNvSpPr/>
          <p:nvPr/>
        </p:nvSpPr>
        <p:spPr>
          <a:xfrm>
            <a:off x="2522400" y="753125"/>
            <a:ext cx="4099200" cy="3583200"/>
          </a:xfrm>
          <a:prstGeom prst="rect">
            <a:avLst/>
          </a:prstGeom>
          <a:noFill/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CCCCCC"/>
              </a:solidFill>
            </a:endParaRPr>
          </a:p>
        </p:txBody>
      </p:sp>
      <p:sp>
        <p:nvSpPr>
          <p:cNvPr id="99" name="Google Shape;99;p16"/>
          <p:cNvSpPr txBox="1">
            <a:spLocks noGrp="1"/>
          </p:cNvSpPr>
          <p:nvPr>
            <p:ph type="ctrTitle"/>
          </p:nvPr>
        </p:nvSpPr>
        <p:spPr>
          <a:xfrm flipH="1">
            <a:off x="2609225" y="2243225"/>
            <a:ext cx="2876700" cy="19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3600"/>
              <a:buNone/>
              <a:defRPr sz="3600">
                <a:solidFill>
                  <a:srgbClr val="CCCCCC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9pPr>
          </a:lstStyle>
          <a:p>
            <a:endParaRPr/>
          </a:p>
        </p:txBody>
      </p:sp>
      <p:sp>
        <p:nvSpPr>
          <p:cNvPr id="100" name="Google Shape;100;p16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3514050" y="2419325"/>
            <a:ext cx="4488300" cy="16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0"/>
              <a:buNone/>
              <a:defRPr sz="16000">
                <a:solidFill>
                  <a:srgbClr val="CCCCC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 design 5">
  <p:cSld name="CUSTOM_23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7"/>
          <p:cNvSpPr txBox="1">
            <a:spLocks noGrp="1"/>
          </p:cNvSpPr>
          <p:nvPr>
            <p:ph type="ctrTitle"/>
          </p:nvPr>
        </p:nvSpPr>
        <p:spPr>
          <a:xfrm flipH="1">
            <a:off x="4101725" y="2243225"/>
            <a:ext cx="2755800" cy="19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3600"/>
              <a:buNone/>
              <a:defRPr sz="3600">
                <a:solidFill>
                  <a:srgbClr val="CCCCC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9pPr>
          </a:lstStyle>
          <a:p>
            <a:endParaRPr/>
          </a:p>
        </p:txBody>
      </p:sp>
      <p:sp>
        <p:nvSpPr>
          <p:cNvPr id="103" name="Google Shape;103;p17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-517450" y="2419325"/>
            <a:ext cx="4488300" cy="16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0"/>
              <a:buNone/>
              <a:defRPr sz="16000">
                <a:solidFill>
                  <a:srgbClr val="CCCCC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04" name="Google Shape;104;p17"/>
          <p:cNvSpPr/>
          <p:nvPr/>
        </p:nvSpPr>
        <p:spPr>
          <a:xfrm>
            <a:off x="2609300" y="753125"/>
            <a:ext cx="4099200" cy="3583200"/>
          </a:xfrm>
          <a:prstGeom prst="rect">
            <a:avLst/>
          </a:prstGeom>
          <a:noFill/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CCCCCC"/>
              </a:solidFill>
            </a:endParaRPr>
          </a:p>
        </p:txBody>
      </p:sp>
    </p:spTree>
  </p:cSld>
  <p:clrMapOvr>
    <a:masterClrMapping/>
  </p:clrMapOvr>
  <p:transition spd="slow">
    <p:push dir="u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 design 6">
  <p:cSld name="CUSTOM_24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8"/>
          <p:cNvSpPr/>
          <p:nvPr/>
        </p:nvSpPr>
        <p:spPr>
          <a:xfrm>
            <a:off x="2522400" y="753125"/>
            <a:ext cx="4099200" cy="3583200"/>
          </a:xfrm>
          <a:prstGeom prst="rect">
            <a:avLst/>
          </a:prstGeom>
          <a:noFill/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D9D9D9"/>
              </a:solidFill>
            </a:endParaRPr>
          </a:p>
        </p:txBody>
      </p:sp>
      <p:sp>
        <p:nvSpPr>
          <p:cNvPr id="107" name="Google Shape;107;p18"/>
          <p:cNvSpPr txBox="1">
            <a:spLocks noGrp="1"/>
          </p:cNvSpPr>
          <p:nvPr>
            <p:ph type="ctrTitle"/>
          </p:nvPr>
        </p:nvSpPr>
        <p:spPr>
          <a:xfrm flipH="1">
            <a:off x="2609225" y="2243225"/>
            <a:ext cx="2876700" cy="19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600"/>
              <a:buNone/>
              <a:defRPr sz="3600">
                <a:solidFill>
                  <a:srgbClr val="D9D9D9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6500"/>
              <a:buNone/>
              <a:defRPr sz="6500">
                <a:solidFill>
                  <a:srgbClr val="D9D9D9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6500"/>
              <a:buNone/>
              <a:defRPr sz="6500">
                <a:solidFill>
                  <a:srgbClr val="D9D9D9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6500"/>
              <a:buNone/>
              <a:defRPr sz="6500">
                <a:solidFill>
                  <a:srgbClr val="D9D9D9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6500"/>
              <a:buNone/>
              <a:defRPr sz="6500">
                <a:solidFill>
                  <a:srgbClr val="D9D9D9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6500"/>
              <a:buNone/>
              <a:defRPr sz="6500">
                <a:solidFill>
                  <a:srgbClr val="D9D9D9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6500"/>
              <a:buNone/>
              <a:defRPr sz="6500">
                <a:solidFill>
                  <a:srgbClr val="D9D9D9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6500"/>
              <a:buNone/>
              <a:defRPr sz="6500">
                <a:solidFill>
                  <a:srgbClr val="D9D9D9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6500"/>
              <a:buNone/>
              <a:defRPr sz="65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108" name="Google Shape;108;p18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3514050" y="2419325"/>
            <a:ext cx="4488300" cy="16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6000"/>
              <a:buNone/>
              <a:defRPr sz="16000">
                <a:solidFill>
                  <a:srgbClr val="D9D9D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0"/>
              <a:buFont typeface="Fira Sans Extra Condensed Medium"/>
              <a:buNone/>
              <a:defRPr sz="14000">
                <a:solidFill>
                  <a:srgbClr val="D9D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0"/>
              <a:buFont typeface="Fira Sans Extra Condensed Medium"/>
              <a:buNone/>
              <a:defRPr sz="14000">
                <a:solidFill>
                  <a:srgbClr val="D9D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0"/>
              <a:buFont typeface="Fira Sans Extra Condensed Medium"/>
              <a:buNone/>
              <a:defRPr sz="14000">
                <a:solidFill>
                  <a:srgbClr val="D9D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0"/>
              <a:buFont typeface="Fira Sans Extra Condensed Medium"/>
              <a:buNone/>
              <a:defRPr sz="14000">
                <a:solidFill>
                  <a:srgbClr val="D9D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0"/>
              <a:buFont typeface="Fira Sans Extra Condensed Medium"/>
              <a:buNone/>
              <a:defRPr sz="14000">
                <a:solidFill>
                  <a:srgbClr val="D9D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0"/>
              <a:buFont typeface="Fira Sans Extra Condensed Medium"/>
              <a:buNone/>
              <a:defRPr sz="14000">
                <a:solidFill>
                  <a:srgbClr val="D9D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0"/>
              <a:buFont typeface="Fira Sans Extra Condensed Medium"/>
              <a:buNone/>
              <a:defRPr sz="14000">
                <a:solidFill>
                  <a:srgbClr val="D9D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0"/>
              <a:buFont typeface="Fira Sans Extra Condensed Medium"/>
              <a:buNone/>
              <a:defRPr sz="14000">
                <a:solidFill>
                  <a:srgbClr val="D9D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11_1_2_1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0"/>
          <p:cNvSpPr txBox="1">
            <a:spLocks noGrp="1"/>
          </p:cNvSpPr>
          <p:nvPr>
            <p:ph type="title"/>
          </p:nvPr>
        </p:nvSpPr>
        <p:spPr>
          <a:xfrm>
            <a:off x="1676549" y="2123400"/>
            <a:ext cx="2847000" cy="89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9pPr>
          </a:lstStyle>
          <a:p>
            <a:endParaRPr/>
          </a:p>
        </p:txBody>
      </p:sp>
      <p:sp>
        <p:nvSpPr>
          <p:cNvPr id="122" name="Google Shape;122;p20"/>
          <p:cNvSpPr txBox="1">
            <a:spLocks noGrp="1"/>
          </p:cNvSpPr>
          <p:nvPr>
            <p:ph type="subTitle" idx="1"/>
          </p:nvPr>
        </p:nvSpPr>
        <p:spPr>
          <a:xfrm flipH="1">
            <a:off x="5020872" y="1986750"/>
            <a:ext cx="2631000" cy="117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  <p:transition spd="slow">
    <p:push dir="u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26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push dir="u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CUSTOM_27">
    <p:bg>
      <p:bgPr>
        <a:solidFill>
          <a:srgbClr val="FFFFFF"/>
        </a:solidFill>
        <a:effectLst/>
      </p:bgPr>
    </p:bg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push dir="u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s 2">
  <p:cSld name="Two colums 2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0"/>
          <p:cNvSpPr txBox="1">
            <a:spLocks noGrp="1"/>
          </p:cNvSpPr>
          <p:nvPr>
            <p:ph type="ctrTitle"/>
          </p:nvPr>
        </p:nvSpPr>
        <p:spPr>
          <a:xfrm>
            <a:off x="-539012" y="2132593"/>
            <a:ext cx="4567800" cy="94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subTitle" idx="1"/>
          </p:nvPr>
        </p:nvSpPr>
        <p:spPr>
          <a:xfrm>
            <a:off x="1231588" y="3202043"/>
            <a:ext cx="27972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ubTitle" idx="2"/>
          </p:nvPr>
        </p:nvSpPr>
        <p:spPr>
          <a:xfrm>
            <a:off x="5115470" y="3202043"/>
            <a:ext cx="27972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ctrTitle" idx="3"/>
          </p:nvPr>
        </p:nvSpPr>
        <p:spPr>
          <a:xfrm>
            <a:off x="5115470" y="2132593"/>
            <a:ext cx="4587300" cy="94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98891827"/>
      </p:ext>
    </p:extLst>
  </p:cSld>
  <p:clrMapOvr>
    <a:masterClrMapping/>
  </p:clrMapOvr>
  <p:transition spd="slow">
    <p:push dir="u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>
  <p:cSld name="Opening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449550" y="1472625"/>
            <a:ext cx="42450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endParaRPr dirty="0"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070875" y="2901600"/>
            <a:ext cx="50022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200"/>
              <a:buNone/>
              <a:defRPr>
                <a:solidFill>
                  <a:srgbClr val="CCCCCC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48192416"/>
      </p:ext>
    </p:extLst>
  </p:cSld>
  <p:clrMapOvr>
    <a:masterClrMapping/>
  </p:clrMapOvr>
  <p:transition spd="slow">
    <p:push dir="u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/>
          <p:nvPr/>
        </p:nvSpPr>
        <p:spPr>
          <a:xfrm>
            <a:off x="1578888" y="1536078"/>
            <a:ext cx="7618500" cy="4869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3" name="Google Shape;13;p3"/>
          <p:cNvSpPr txBox="1">
            <a:spLocks noGrp="1"/>
          </p:cNvSpPr>
          <p:nvPr>
            <p:ph type="ctrTitle"/>
          </p:nvPr>
        </p:nvSpPr>
        <p:spPr>
          <a:xfrm>
            <a:off x="2869492" y="2202425"/>
            <a:ext cx="11700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2133184" y="2617473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2285884" y="1624335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ctrTitle" idx="3"/>
          </p:nvPr>
        </p:nvSpPr>
        <p:spPr>
          <a:xfrm>
            <a:off x="3965788" y="2199025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4"/>
          </p:nvPr>
        </p:nvSpPr>
        <p:spPr>
          <a:xfrm>
            <a:off x="4240888" y="2612183"/>
            <a:ext cx="19767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title" idx="5" hasCustomPrompt="1"/>
          </p:nvPr>
        </p:nvSpPr>
        <p:spPr>
          <a:xfrm>
            <a:off x="4483545" y="162093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 txBox="1">
            <a:spLocks noGrp="1"/>
          </p:cNvSpPr>
          <p:nvPr>
            <p:ph type="ctrTitle" idx="6"/>
          </p:nvPr>
        </p:nvSpPr>
        <p:spPr>
          <a:xfrm>
            <a:off x="6974340" y="2199050"/>
            <a:ext cx="1444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ubTitle" idx="7"/>
          </p:nvPr>
        </p:nvSpPr>
        <p:spPr>
          <a:xfrm>
            <a:off x="6512506" y="2612198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title" idx="8" hasCustomPrompt="1"/>
          </p:nvPr>
        </p:nvSpPr>
        <p:spPr>
          <a:xfrm>
            <a:off x="6665206" y="162094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2" name="Google Shape;22;p3"/>
          <p:cNvSpPr txBox="1">
            <a:spLocks noGrp="1"/>
          </p:cNvSpPr>
          <p:nvPr>
            <p:ph type="ctrTitle" idx="9"/>
          </p:nvPr>
        </p:nvSpPr>
        <p:spPr>
          <a:xfrm>
            <a:off x="725626" y="3784901"/>
            <a:ext cx="11700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13"/>
          </p:nvPr>
        </p:nvSpPr>
        <p:spPr>
          <a:xfrm>
            <a:off x="725625" y="4199959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title" idx="14" hasCustomPrompt="1"/>
          </p:nvPr>
        </p:nvSpPr>
        <p:spPr>
          <a:xfrm>
            <a:off x="725637" y="3219993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5" name="Google Shape;25;p3"/>
          <p:cNvSpPr txBox="1">
            <a:spLocks noGrp="1"/>
          </p:cNvSpPr>
          <p:nvPr>
            <p:ph type="ctrTitle" idx="15"/>
          </p:nvPr>
        </p:nvSpPr>
        <p:spPr>
          <a:xfrm>
            <a:off x="2870600" y="3781501"/>
            <a:ext cx="1128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ubTitle" idx="16"/>
          </p:nvPr>
        </p:nvSpPr>
        <p:spPr>
          <a:xfrm>
            <a:off x="2870596" y="4194668"/>
            <a:ext cx="19767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title" idx="17" hasCustomPrompt="1"/>
          </p:nvPr>
        </p:nvSpPr>
        <p:spPr>
          <a:xfrm>
            <a:off x="2870612" y="3216594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8" name="Google Shape;28;p3"/>
          <p:cNvSpPr txBox="1">
            <a:spLocks noGrp="1"/>
          </p:cNvSpPr>
          <p:nvPr>
            <p:ph type="ctrTitle" idx="18"/>
          </p:nvPr>
        </p:nvSpPr>
        <p:spPr>
          <a:xfrm>
            <a:off x="5015575" y="3781526"/>
            <a:ext cx="916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subTitle" idx="19"/>
          </p:nvPr>
        </p:nvSpPr>
        <p:spPr>
          <a:xfrm>
            <a:off x="5015575" y="4194684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title" idx="20" hasCustomPrompt="1"/>
          </p:nvPr>
        </p:nvSpPr>
        <p:spPr>
          <a:xfrm>
            <a:off x="5015587" y="3216604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1" name="Google Shape;31;p3"/>
          <p:cNvSpPr/>
          <p:nvPr/>
        </p:nvSpPr>
        <p:spPr>
          <a:xfrm>
            <a:off x="737900" y="547725"/>
            <a:ext cx="749700" cy="4869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32" name="Google Shape;32;p3"/>
          <p:cNvSpPr txBox="1">
            <a:spLocks noGrp="1"/>
          </p:cNvSpPr>
          <p:nvPr>
            <p:ph type="ctrTitle" idx="21"/>
          </p:nvPr>
        </p:nvSpPr>
        <p:spPr>
          <a:xfrm>
            <a:off x="723600" y="470622"/>
            <a:ext cx="17538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3" name="Google Shape;33;p3"/>
          <p:cNvSpPr/>
          <p:nvPr/>
        </p:nvSpPr>
        <p:spPr>
          <a:xfrm>
            <a:off x="-99062" y="3110610"/>
            <a:ext cx="7618500" cy="4869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2984498"/>
      </p:ext>
    </p:extLst>
  </p:cSld>
  <p:clrMapOvr>
    <a:masterClrMapping/>
  </p:clrMapOvr>
  <p:transition spd="slow">
    <p:push dir="u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Title + tex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4"/>
          <p:cNvSpPr txBox="1">
            <a:spLocks noGrp="1"/>
          </p:cNvSpPr>
          <p:nvPr>
            <p:ph type="title"/>
          </p:nvPr>
        </p:nvSpPr>
        <p:spPr>
          <a:xfrm flipH="1">
            <a:off x="4804872" y="2123400"/>
            <a:ext cx="2847000" cy="89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subTitle" idx="1"/>
          </p:nvPr>
        </p:nvSpPr>
        <p:spPr>
          <a:xfrm>
            <a:off x="2178957" y="2185251"/>
            <a:ext cx="1995900" cy="11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72741258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title">
  <p:cSld name="CUSTOM_14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5"/>
          <p:cNvSpPr txBox="1">
            <a:spLocks noGrp="1"/>
          </p:cNvSpPr>
          <p:nvPr>
            <p:ph type="ctrTitle"/>
          </p:nvPr>
        </p:nvSpPr>
        <p:spPr>
          <a:xfrm>
            <a:off x="3870900" y="376498"/>
            <a:ext cx="38673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ubTitle" idx="1"/>
          </p:nvPr>
        </p:nvSpPr>
        <p:spPr>
          <a:xfrm>
            <a:off x="4754950" y="2314225"/>
            <a:ext cx="29832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 spd="slow">
    <p:push dir="u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title">
  <p:cSld name="Title + subtitle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5"/>
          <p:cNvSpPr txBox="1">
            <a:spLocks noGrp="1"/>
          </p:cNvSpPr>
          <p:nvPr>
            <p:ph type="ctrTitle"/>
          </p:nvPr>
        </p:nvSpPr>
        <p:spPr>
          <a:xfrm>
            <a:off x="3870900" y="376498"/>
            <a:ext cx="38673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ubTitle" idx="1"/>
          </p:nvPr>
        </p:nvSpPr>
        <p:spPr>
          <a:xfrm>
            <a:off x="4754950" y="2314225"/>
            <a:ext cx="29832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94521828"/>
      </p:ext>
    </p:extLst>
  </p:cSld>
  <p:clrMapOvr>
    <a:masterClrMapping/>
  </p:clrMapOvr>
  <p:transition spd="slow">
    <p:push dir="u"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 design 1">
  <p:cSld name="Headline design 1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>
            <a:spLocks noGrp="1"/>
          </p:cNvSpPr>
          <p:nvPr>
            <p:ph type="ctrTitle"/>
          </p:nvPr>
        </p:nvSpPr>
        <p:spPr>
          <a:xfrm flipH="1">
            <a:off x="4101725" y="2243225"/>
            <a:ext cx="2755800" cy="19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3600"/>
              <a:buNone/>
              <a:defRPr sz="3600">
                <a:solidFill>
                  <a:srgbClr val="CCCCC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-746050" y="2419325"/>
            <a:ext cx="4488300" cy="16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0"/>
              <a:buNone/>
              <a:defRPr sz="16000">
                <a:solidFill>
                  <a:srgbClr val="CCCCC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3" name="Google Shape;43;p6"/>
          <p:cNvSpPr/>
          <p:nvPr/>
        </p:nvSpPr>
        <p:spPr>
          <a:xfrm>
            <a:off x="2522400" y="753125"/>
            <a:ext cx="4099200" cy="3583200"/>
          </a:xfrm>
          <a:prstGeom prst="rect">
            <a:avLst/>
          </a:prstGeom>
          <a:noFill/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CCCC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0729315"/>
      </p:ext>
    </p:extLst>
  </p:cSld>
  <p:clrMapOvr>
    <a:masterClrMapping/>
  </p:clrMapOvr>
  <p:transition spd="slow">
    <p:push dir="u"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+ subtitle">
  <p:cSld name="Title + design + subtitle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/>
          <p:cNvSpPr txBox="1">
            <a:spLocks noGrp="1"/>
          </p:cNvSpPr>
          <p:nvPr>
            <p:ph type="subTitle" idx="1"/>
          </p:nvPr>
        </p:nvSpPr>
        <p:spPr>
          <a:xfrm>
            <a:off x="3531568" y="3311625"/>
            <a:ext cx="49818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000"/>
              <a:buNone/>
              <a:defRPr sz="1000">
                <a:solidFill>
                  <a:srgbClr val="CCCCCC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000"/>
              <a:buNone/>
              <a:defRPr sz="1000">
                <a:solidFill>
                  <a:srgbClr val="CCCCCC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000"/>
              <a:buNone/>
              <a:defRPr sz="1000">
                <a:solidFill>
                  <a:srgbClr val="CCCCCC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000"/>
              <a:buNone/>
              <a:defRPr sz="1000">
                <a:solidFill>
                  <a:srgbClr val="CCCCCC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000"/>
              <a:buNone/>
              <a:defRPr sz="1000">
                <a:solidFill>
                  <a:srgbClr val="CCCCCC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000"/>
              <a:buNone/>
              <a:defRPr sz="1000">
                <a:solidFill>
                  <a:srgbClr val="CCCCCC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000"/>
              <a:buNone/>
              <a:defRPr sz="1000">
                <a:solidFill>
                  <a:srgbClr val="CCCCCC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000"/>
              <a:buNone/>
              <a:defRPr sz="1000">
                <a:solidFill>
                  <a:srgbClr val="CCCCCC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000"/>
              <a:buNone/>
              <a:defRPr sz="1000">
                <a:solidFill>
                  <a:srgbClr val="CCCCCC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ctrTitle"/>
          </p:nvPr>
        </p:nvSpPr>
        <p:spPr>
          <a:xfrm>
            <a:off x="723600" y="470625"/>
            <a:ext cx="14976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445750"/>
      </p:ext>
    </p:extLst>
  </p:cSld>
  <p:clrMapOvr>
    <a:masterClrMapping/>
  </p:clrMapOvr>
  <p:transition spd="slow">
    <p:push dir="u"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 1">
  <p:cSld name="Two columns 1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8"/>
          <p:cNvSpPr txBox="1">
            <a:spLocks noGrp="1"/>
          </p:cNvSpPr>
          <p:nvPr>
            <p:ph type="subTitle" idx="1"/>
          </p:nvPr>
        </p:nvSpPr>
        <p:spPr>
          <a:xfrm>
            <a:off x="934666" y="2394325"/>
            <a:ext cx="2877300" cy="29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endParaRPr/>
          </a:p>
        </p:txBody>
      </p:sp>
      <p:sp>
        <p:nvSpPr>
          <p:cNvPr id="49" name="Google Shape;49;p8"/>
          <p:cNvSpPr txBox="1">
            <a:spLocks noGrp="1"/>
          </p:cNvSpPr>
          <p:nvPr>
            <p:ph type="subTitle" idx="2"/>
          </p:nvPr>
        </p:nvSpPr>
        <p:spPr>
          <a:xfrm>
            <a:off x="934666" y="2571750"/>
            <a:ext cx="2877300" cy="2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B7B7B7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B7B7B7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8"/>
          <p:cNvSpPr txBox="1">
            <a:spLocks noGrp="1"/>
          </p:cNvSpPr>
          <p:nvPr>
            <p:ph type="subTitle" idx="3"/>
          </p:nvPr>
        </p:nvSpPr>
        <p:spPr>
          <a:xfrm>
            <a:off x="5371290" y="2394325"/>
            <a:ext cx="2877300" cy="29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subTitle" idx="4"/>
          </p:nvPr>
        </p:nvSpPr>
        <p:spPr>
          <a:xfrm>
            <a:off x="5371290" y="2571750"/>
            <a:ext cx="2877300" cy="2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47061625"/>
      </p:ext>
    </p:extLst>
  </p:cSld>
  <p:clrMapOvr>
    <a:masterClrMapping/>
  </p:clrMapOvr>
  <p:transition spd="slow">
    <p:push dir="u"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 1">
  <p:cSld name="Four column 1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9"/>
          <p:cNvSpPr txBox="1">
            <a:spLocks noGrp="1"/>
          </p:cNvSpPr>
          <p:nvPr>
            <p:ph type="ctrTitle"/>
          </p:nvPr>
        </p:nvSpPr>
        <p:spPr>
          <a:xfrm>
            <a:off x="4255475" y="425635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54" name="Google Shape;54;p9"/>
          <p:cNvSpPr txBox="1">
            <a:spLocks noGrp="1"/>
          </p:cNvSpPr>
          <p:nvPr>
            <p:ph type="subTitle" idx="1"/>
          </p:nvPr>
        </p:nvSpPr>
        <p:spPr>
          <a:xfrm>
            <a:off x="4255475" y="961206"/>
            <a:ext cx="18813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5" name="Google Shape;55;p9"/>
          <p:cNvSpPr txBox="1">
            <a:spLocks noGrp="1"/>
          </p:cNvSpPr>
          <p:nvPr>
            <p:ph type="ctrTitle" idx="2"/>
          </p:nvPr>
        </p:nvSpPr>
        <p:spPr>
          <a:xfrm>
            <a:off x="6084275" y="1847944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subTitle" idx="3"/>
          </p:nvPr>
        </p:nvSpPr>
        <p:spPr>
          <a:xfrm>
            <a:off x="6084275" y="2383516"/>
            <a:ext cx="18813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ctrTitle" idx="4"/>
          </p:nvPr>
        </p:nvSpPr>
        <p:spPr>
          <a:xfrm>
            <a:off x="723600" y="470625"/>
            <a:ext cx="25932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ctrTitle" idx="5"/>
          </p:nvPr>
        </p:nvSpPr>
        <p:spPr>
          <a:xfrm>
            <a:off x="1178425" y="1848588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subTitle" idx="6"/>
          </p:nvPr>
        </p:nvSpPr>
        <p:spPr>
          <a:xfrm>
            <a:off x="1217925" y="2384159"/>
            <a:ext cx="18813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ctrTitle" idx="7"/>
          </p:nvPr>
        </p:nvSpPr>
        <p:spPr>
          <a:xfrm>
            <a:off x="3007225" y="3270898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subTitle" idx="8"/>
          </p:nvPr>
        </p:nvSpPr>
        <p:spPr>
          <a:xfrm>
            <a:off x="3046725" y="3806469"/>
            <a:ext cx="18813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9"/>
          <p:cNvSpPr/>
          <p:nvPr/>
        </p:nvSpPr>
        <p:spPr>
          <a:xfrm>
            <a:off x="3369388" y="-83450"/>
            <a:ext cx="667500" cy="3019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9"/>
          <p:cNvSpPr/>
          <p:nvPr/>
        </p:nvSpPr>
        <p:spPr>
          <a:xfrm>
            <a:off x="5190088" y="2106525"/>
            <a:ext cx="667500" cy="3113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31853193"/>
      </p:ext>
    </p:extLst>
  </p:cSld>
  <p:clrMapOvr>
    <a:masterClrMapping/>
  </p:clrMapOvr>
  <p:transition spd="slow">
    <p:push dir="u"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s 2">
  <p:cSld name="Two colums 2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0"/>
          <p:cNvSpPr txBox="1">
            <a:spLocks noGrp="1"/>
          </p:cNvSpPr>
          <p:nvPr>
            <p:ph type="ctrTitle"/>
          </p:nvPr>
        </p:nvSpPr>
        <p:spPr>
          <a:xfrm>
            <a:off x="-539012" y="2132593"/>
            <a:ext cx="4567800" cy="94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subTitle" idx="1"/>
          </p:nvPr>
        </p:nvSpPr>
        <p:spPr>
          <a:xfrm>
            <a:off x="1231588" y="3202043"/>
            <a:ext cx="27972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ubTitle" idx="2"/>
          </p:nvPr>
        </p:nvSpPr>
        <p:spPr>
          <a:xfrm>
            <a:off x="5115470" y="3202043"/>
            <a:ext cx="27972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ctrTitle" idx="3"/>
          </p:nvPr>
        </p:nvSpPr>
        <p:spPr>
          <a:xfrm>
            <a:off x="5115470" y="2132593"/>
            <a:ext cx="4587300" cy="94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0710298"/>
      </p:ext>
    </p:extLst>
  </p:cSld>
  <p:clrMapOvr>
    <a:masterClrMapping/>
  </p:clrMapOvr>
  <p:transition spd="slow">
    <p:push dir="u"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 design 2">
  <p:cSld name="Headline design 2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1"/>
          <p:cNvSpPr/>
          <p:nvPr/>
        </p:nvSpPr>
        <p:spPr>
          <a:xfrm>
            <a:off x="2522400" y="753125"/>
            <a:ext cx="4099200" cy="3583200"/>
          </a:xfrm>
          <a:prstGeom prst="rect">
            <a:avLst/>
          </a:prstGeom>
          <a:noFill/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B7B7B7"/>
              </a:solidFill>
            </a:endParaRPr>
          </a:p>
        </p:txBody>
      </p:sp>
      <p:sp>
        <p:nvSpPr>
          <p:cNvPr id="71" name="Google Shape;71;p11"/>
          <p:cNvSpPr txBox="1">
            <a:spLocks noGrp="1"/>
          </p:cNvSpPr>
          <p:nvPr>
            <p:ph type="ctrTitle"/>
          </p:nvPr>
        </p:nvSpPr>
        <p:spPr>
          <a:xfrm flipH="1">
            <a:off x="2730125" y="2243225"/>
            <a:ext cx="2755800" cy="19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600"/>
              <a:buNone/>
              <a:defRPr sz="3600">
                <a:solidFill>
                  <a:srgbClr val="B7B7B7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3514050" y="2419325"/>
            <a:ext cx="4488300" cy="16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None/>
              <a:defRPr sz="16000">
                <a:solidFill>
                  <a:srgbClr val="B7B7B7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0"/>
              <a:buFont typeface="Fira Sans Extra Condensed Medium"/>
              <a:buNone/>
              <a:defRPr sz="14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0"/>
              <a:buFont typeface="Fira Sans Extra Condensed Medium"/>
              <a:buNone/>
              <a:defRPr sz="14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0"/>
              <a:buFont typeface="Fira Sans Extra Condensed Medium"/>
              <a:buNone/>
              <a:defRPr sz="14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0"/>
              <a:buFont typeface="Fira Sans Extra Condensed Medium"/>
              <a:buNone/>
              <a:defRPr sz="14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0"/>
              <a:buFont typeface="Fira Sans Extra Condensed Medium"/>
              <a:buNone/>
              <a:defRPr sz="14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0"/>
              <a:buFont typeface="Fira Sans Extra Condensed Medium"/>
              <a:buNone/>
              <a:defRPr sz="14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0"/>
              <a:buFont typeface="Fira Sans Extra Condensed Medium"/>
              <a:buNone/>
              <a:defRPr sz="14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0"/>
              <a:buFont typeface="Fira Sans Extra Condensed Medium"/>
              <a:buNone/>
              <a:defRPr sz="14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1386431007"/>
      </p:ext>
    </p:extLst>
  </p:cSld>
  <p:clrMapOvr>
    <a:masterClrMapping/>
  </p:clrMapOvr>
  <p:transition spd="slow">
    <p:push dir="u"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Title + design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2"/>
          <p:cNvSpPr txBox="1">
            <a:spLocks noGrp="1"/>
          </p:cNvSpPr>
          <p:nvPr>
            <p:ph type="ctrTitle"/>
          </p:nvPr>
        </p:nvSpPr>
        <p:spPr>
          <a:xfrm>
            <a:off x="723600" y="470625"/>
            <a:ext cx="14976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3498799"/>
      </p:ext>
    </p:extLst>
  </p:cSld>
  <p:clrMapOvr>
    <a:masterClrMapping/>
  </p:clrMapOvr>
  <p:transition spd="slow">
    <p:push dir="u"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 design 3">
  <p:cSld name="Headline design 3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 txBox="1">
            <a:spLocks noGrp="1"/>
          </p:cNvSpPr>
          <p:nvPr>
            <p:ph type="ctrTitle"/>
          </p:nvPr>
        </p:nvSpPr>
        <p:spPr>
          <a:xfrm flipH="1">
            <a:off x="4101725" y="2243225"/>
            <a:ext cx="2755800" cy="19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3600"/>
              <a:buNone/>
              <a:defRPr sz="3600">
                <a:solidFill>
                  <a:srgbClr val="CCCCC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-517450" y="2419325"/>
            <a:ext cx="4488300" cy="16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0"/>
              <a:buNone/>
              <a:defRPr sz="16000">
                <a:solidFill>
                  <a:srgbClr val="CCCCC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3"/>
          <p:cNvSpPr/>
          <p:nvPr/>
        </p:nvSpPr>
        <p:spPr>
          <a:xfrm>
            <a:off x="2609300" y="753125"/>
            <a:ext cx="4099200" cy="3583200"/>
          </a:xfrm>
          <a:prstGeom prst="rect">
            <a:avLst/>
          </a:prstGeom>
          <a:noFill/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CCCC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5668303"/>
      </p:ext>
    </p:extLst>
  </p:cSld>
  <p:clrMapOvr>
    <a:masterClrMapping/>
  </p:clrMapOvr>
  <p:transition spd="slow">
    <p:push dir="u"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s 2">
  <p:cSld name="Four columns 2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4"/>
          <p:cNvSpPr txBox="1">
            <a:spLocks noGrp="1"/>
          </p:cNvSpPr>
          <p:nvPr>
            <p:ph type="ctrTitle"/>
          </p:nvPr>
        </p:nvSpPr>
        <p:spPr>
          <a:xfrm>
            <a:off x="2120944" y="1395950"/>
            <a:ext cx="24294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81" name="Google Shape;81;p14"/>
          <p:cNvSpPr txBox="1">
            <a:spLocks noGrp="1"/>
          </p:cNvSpPr>
          <p:nvPr>
            <p:ph type="subTitle" idx="1"/>
          </p:nvPr>
        </p:nvSpPr>
        <p:spPr>
          <a:xfrm>
            <a:off x="2120944" y="1857424"/>
            <a:ext cx="18264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2" name="Google Shape;82;p14"/>
          <p:cNvSpPr txBox="1">
            <a:spLocks noGrp="1"/>
          </p:cNvSpPr>
          <p:nvPr>
            <p:ph type="ctrTitle" idx="2"/>
          </p:nvPr>
        </p:nvSpPr>
        <p:spPr>
          <a:xfrm>
            <a:off x="4593656" y="1392550"/>
            <a:ext cx="24294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14"/>
          <p:cNvSpPr txBox="1">
            <a:spLocks noGrp="1"/>
          </p:cNvSpPr>
          <p:nvPr>
            <p:ph type="subTitle" idx="3"/>
          </p:nvPr>
        </p:nvSpPr>
        <p:spPr>
          <a:xfrm>
            <a:off x="5196656" y="1854021"/>
            <a:ext cx="18264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4" name="Google Shape;84;p14"/>
          <p:cNvSpPr txBox="1">
            <a:spLocks noGrp="1"/>
          </p:cNvSpPr>
          <p:nvPr>
            <p:ph type="ctrTitle" idx="4"/>
          </p:nvPr>
        </p:nvSpPr>
        <p:spPr>
          <a:xfrm>
            <a:off x="2120944" y="2921676"/>
            <a:ext cx="24294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85" name="Google Shape;85;p14"/>
          <p:cNvSpPr txBox="1">
            <a:spLocks noGrp="1"/>
          </p:cNvSpPr>
          <p:nvPr>
            <p:ph type="subTitle" idx="5"/>
          </p:nvPr>
        </p:nvSpPr>
        <p:spPr>
          <a:xfrm>
            <a:off x="2120944" y="3383150"/>
            <a:ext cx="18264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6" name="Google Shape;86;p14"/>
          <p:cNvSpPr txBox="1">
            <a:spLocks noGrp="1"/>
          </p:cNvSpPr>
          <p:nvPr>
            <p:ph type="ctrTitle" idx="6"/>
          </p:nvPr>
        </p:nvSpPr>
        <p:spPr>
          <a:xfrm>
            <a:off x="4593656" y="2918279"/>
            <a:ext cx="24294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87" name="Google Shape;87;p14"/>
          <p:cNvSpPr txBox="1">
            <a:spLocks noGrp="1"/>
          </p:cNvSpPr>
          <p:nvPr>
            <p:ph type="subTitle" idx="7"/>
          </p:nvPr>
        </p:nvSpPr>
        <p:spPr>
          <a:xfrm>
            <a:off x="5196656" y="3379749"/>
            <a:ext cx="18264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8" name="Google Shape;88;p14"/>
          <p:cNvSpPr txBox="1">
            <a:spLocks noGrp="1"/>
          </p:cNvSpPr>
          <p:nvPr>
            <p:ph type="ctrTitle" idx="8"/>
          </p:nvPr>
        </p:nvSpPr>
        <p:spPr>
          <a:xfrm>
            <a:off x="723600" y="470625"/>
            <a:ext cx="14976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69233386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 design 1">
  <p:cSld name="CUSTOM_7_2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>
            <a:spLocks noGrp="1"/>
          </p:cNvSpPr>
          <p:nvPr>
            <p:ph type="ctrTitle"/>
          </p:nvPr>
        </p:nvSpPr>
        <p:spPr>
          <a:xfrm flipH="1">
            <a:off x="4101725" y="2243225"/>
            <a:ext cx="2755800" cy="19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3600"/>
              <a:buNone/>
              <a:defRPr sz="3600">
                <a:solidFill>
                  <a:srgbClr val="CCCCC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-746050" y="2419325"/>
            <a:ext cx="4488300" cy="16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0"/>
              <a:buNone/>
              <a:defRPr sz="16000">
                <a:solidFill>
                  <a:srgbClr val="CCCCC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3" name="Google Shape;43;p6"/>
          <p:cNvSpPr/>
          <p:nvPr/>
        </p:nvSpPr>
        <p:spPr>
          <a:xfrm>
            <a:off x="2522400" y="753125"/>
            <a:ext cx="4099200" cy="3583200"/>
          </a:xfrm>
          <a:prstGeom prst="rect">
            <a:avLst/>
          </a:prstGeom>
          <a:noFill/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CCCCCC"/>
              </a:solidFill>
            </a:endParaRPr>
          </a:p>
        </p:txBody>
      </p:sp>
    </p:spTree>
  </p:cSld>
  <p:clrMapOvr>
    <a:masterClrMapping/>
  </p:clrMapOvr>
  <p:transition spd="slow">
    <p:push dir="u"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1">
  <p:cSld name="Three columns 1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5"/>
          <p:cNvSpPr txBox="1">
            <a:spLocks noGrp="1"/>
          </p:cNvSpPr>
          <p:nvPr>
            <p:ph type="subTitle" idx="1"/>
          </p:nvPr>
        </p:nvSpPr>
        <p:spPr>
          <a:xfrm>
            <a:off x="865200" y="3035650"/>
            <a:ext cx="18180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91" name="Google Shape;91;p15"/>
          <p:cNvSpPr txBox="1">
            <a:spLocks noGrp="1"/>
          </p:cNvSpPr>
          <p:nvPr>
            <p:ph type="subTitle" idx="2"/>
          </p:nvPr>
        </p:nvSpPr>
        <p:spPr>
          <a:xfrm>
            <a:off x="3663000" y="3035650"/>
            <a:ext cx="18180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92" name="Google Shape;92;p15"/>
          <p:cNvSpPr txBox="1">
            <a:spLocks noGrp="1"/>
          </p:cNvSpPr>
          <p:nvPr>
            <p:ph type="ctrTitle"/>
          </p:nvPr>
        </p:nvSpPr>
        <p:spPr>
          <a:xfrm>
            <a:off x="464600" y="2727050"/>
            <a:ext cx="26193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15"/>
          <p:cNvSpPr txBox="1">
            <a:spLocks noGrp="1"/>
          </p:cNvSpPr>
          <p:nvPr>
            <p:ph type="ctrTitle" idx="3"/>
          </p:nvPr>
        </p:nvSpPr>
        <p:spPr>
          <a:xfrm>
            <a:off x="3262350" y="2727050"/>
            <a:ext cx="26193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94" name="Google Shape;94;p15"/>
          <p:cNvSpPr txBox="1">
            <a:spLocks noGrp="1"/>
          </p:cNvSpPr>
          <p:nvPr>
            <p:ph type="subTitle" idx="4"/>
          </p:nvPr>
        </p:nvSpPr>
        <p:spPr>
          <a:xfrm>
            <a:off x="6460750" y="3035650"/>
            <a:ext cx="18180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95" name="Google Shape;95;p15"/>
          <p:cNvSpPr txBox="1">
            <a:spLocks noGrp="1"/>
          </p:cNvSpPr>
          <p:nvPr>
            <p:ph type="ctrTitle" idx="5"/>
          </p:nvPr>
        </p:nvSpPr>
        <p:spPr>
          <a:xfrm>
            <a:off x="6060100" y="2727050"/>
            <a:ext cx="26193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96" name="Google Shape;96;p15"/>
          <p:cNvSpPr txBox="1">
            <a:spLocks noGrp="1"/>
          </p:cNvSpPr>
          <p:nvPr>
            <p:ph type="ctrTitle" idx="6"/>
          </p:nvPr>
        </p:nvSpPr>
        <p:spPr>
          <a:xfrm>
            <a:off x="723600" y="470625"/>
            <a:ext cx="20781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67359596"/>
      </p:ext>
    </p:extLst>
  </p:cSld>
  <p:clrMapOvr>
    <a:masterClrMapping/>
  </p:clrMapOvr>
  <p:transition spd="slow">
    <p:push dir="u"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 design 4">
  <p:cSld name="Headline design 4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6"/>
          <p:cNvSpPr/>
          <p:nvPr/>
        </p:nvSpPr>
        <p:spPr>
          <a:xfrm>
            <a:off x="2522400" y="753125"/>
            <a:ext cx="4099200" cy="3583200"/>
          </a:xfrm>
          <a:prstGeom prst="rect">
            <a:avLst/>
          </a:prstGeom>
          <a:noFill/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CCCCCC"/>
              </a:solidFill>
            </a:endParaRPr>
          </a:p>
        </p:txBody>
      </p:sp>
      <p:sp>
        <p:nvSpPr>
          <p:cNvPr id="99" name="Google Shape;99;p16"/>
          <p:cNvSpPr txBox="1">
            <a:spLocks noGrp="1"/>
          </p:cNvSpPr>
          <p:nvPr>
            <p:ph type="ctrTitle"/>
          </p:nvPr>
        </p:nvSpPr>
        <p:spPr>
          <a:xfrm flipH="1">
            <a:off x="2609225" y="2243225"/>
            <a:ext cx="2876700" cy="19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3600"/>
              <a:buNone/>
              <a:defRPr sz="3600">
                <a:solidFill>
                  <a:srgbClr val="CCCCCC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9pPr>
          </a:lstStyle>
          <a:p>
            <a:endParaRPr/>
          </a:p>
        </p:txBody>
      </p:sp>
      <p:sp>
        <p:nvSpPr>
          <p:cNvPr id="100" name="Google Shape;100;p16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3514050" y="2419325"/>
            <a:ext cx="4488300" cy="16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0"/>
              <a:buNone/>
              <a:defRPr sz="16000">
                <a:solidFill>
                  <a:srgbClr val="CCCCC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3969994980"/>
      </p:ext>
    </p:extLst>
  </p:cSld>
  <p:clrMapOvr>
    <a:masterClrMapping/>
  </p:clrMapOvr>
  <p:transition spd="slow">
    <p:push dir="u"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 design 5">
  <p:cSld name="Headline design 5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7"/>
          <p:cNvSpPr txBox="1">
            <a:spLocks noGrp="1"/>
          </p:cNvSpPr>
          <p:nvPr>
            <p:ph type="ctrTitle"/>
          </p:nvPr>
        </p:nvSpPr>
        <p:spPr>
          <a:xfrm flipH="1">
            <a:off x="4101725" y="2243225"/>
            <a:ext cx="2755800" cy="19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3600"/>
              <a:buNone/>
              <a:defRPr sz="3600">
                <a:solidFill>
                  <a:srgbClr val="CCCCC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9pPr>
          </a:lstStyle>
          <a:p>
            <a:endParaRPr/>
          </a:p>
        </p:txBody>
      </p:sp>
      <p:sp>
        <p:nvSpPr>
          <p:cNvPr id="103" name="Google Shape;103;p17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-517450" y="2419325"/>
            <a:ext cx="4488300" cy="16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0"/>
              <a:buNone/>
              <a:defRPr sz="16000">
                <a:solidFill>
                  <a:srgbClr val="CCCCC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04" name="Google Shape;104;p17"/>
          <p:cNvSpPr/>
          <p:nvPr/>
        </p:nvSpPr>
        <p:spPr>
          <a:xfrm>
            <a:off x="2609300" y="753125"/>
            <a:ext cx="4099200" cy="3583200"/>
          </a:xfrm>
          <a:prstGeom prst="rect">
            <a:avLst/>
          </a:prstGeom>
          <a:noFill/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CCCC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0071578"/>
      </p:ext>
    </p:extLst>
  </p:cSld>
  <p:clrMapOvr>
    <a:masterClrMapping/>
  </p:clrMapOvr>
  <p:transition spd="slow">
    <p:push dir="u"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 design 6">
  <p:cSld name="Headline design 6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8"/>
          <p:cNvSpPr/>
          <p:nvPr/>
        </p:nvSpPr>
        <p:spPr>
          <a:xfrm>
            <a:off x="2522400" y="753125"/>
            <a:ext cx="4099200" cy="3583200"/>
          </a:xfrm>
          <a:prstGeom prst="rect">
            <a:avLst/>
          </a:prstGeom>
          <a:noFill/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D9D9D9"/>
              </a:solidFill>
            </a:endParaRPr>
          </a:p>
        </p:txBody>
      </p:sp>
      <p:sp>
        <p:nvSpPr>
          <p:cNvPr id="107" name="Google Shape;107;p18"/>
          <p:cNvSpPr txBox="1">
            <a:spLocks noGrp="1"/>
          </p:cNvSpPr>
          <p:nvPr>
            <p:ph type="ctrTitle"/>
          </p:nvPr>
        </p:nvSpPr>
        <p:spPr>
          <a:xfrm flipH="1">
            <a:off x="2609225" y="2243225"/>
            <a:ext cx="2876700" cy="19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600"/>
              <a:buNone/>
              <a:defRPr sz="3600">
                <a:solidFill>
                  <a:srgbClr val="D9D9D9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6500"/>
              <a:buNone/>
              <a:defRPr sz="6500">
                <a:solidFill>
                  <a:srgbClr val="D9D9D9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6500"/>
              <a:buNone/>
              <a:defRPr sz="6500">
                <a:solidFill>
                  <a:srgbClr val="D9D9D9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6500"/>
              <a:buNone/>
              <a:defRPr sz="6500">
                <a:solidFill>
                  <a:srgbClr val="D9D9D9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6500"/>
              <a:buNone/>
              <a:defRPr sz="6500">
                <a:solidFill>
                  <a:srgbClr val="D9D9D9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6500"/>
              <a:buNone/>
              <a:defRPr sz="6500">
                <a:solidFill>
                  <a:srgbClr val="D9D9D9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6500"/>
              <a:buNone/>
              <a:defRPr sz="6500">
                <a:solidFill>
                  <a:srgbClr val="D9D9D9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6500"/>
              <a:buNone/>
              <a:defRPr sz="6500">
                <a:solidFill>
                  <a:srgbClr val="D9D9D9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6500"/>
              <a:buNone/>
              <a:defRPr sz="65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108" name="Google Shape;108;p18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3514050" y="2419325"/>
            <a:ext cx="4488300" cy="16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6000"/>
              <a:buNone/>
              <a:defRPr sz="16000">
                <a:solidFill>
                  <a:srgbClr val="D9D9D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0"/>
              <a:buFont typeface="Fira Sans Extra Condensed Medium"/>
              <a:buNone/>
              <a:defRPr sz="14000">
                <a:solidFill>
                  <a:srgbClr val="D9D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0"/>
              <a:buFont typeface="Fira Sans Extra Condensed Medium"/>
              <a:buNone/>
              <a:defRPr sz="14000">
                <a:solidFill>
                  <a:srgbClr val="D9D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0"/>
              <a:buFont typeface="Fira Sans Extra Condensed Medium"/>
              <a:buNone/>
              <a:defRPr sz="14000">
                <a:solidFill>
                  <a:srgbClr val="D9D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0"/>
              <a:buFont typeface="Fira Sans Extra Condensed Medium"/>
              <a:buNone/>
              <a:defRPr sz="14000">
                <a:solidFill>
                  <a:srgbClr val="D9D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0"/>
              <a:buFont typeface="Fira Sans Extra Condensed Medium"/>
              <a:buNone/>
              <a:defRPr sz="14000">
                <a:solidFill>
                  <a:srgbClr val="D9D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0"/>
              <a:buFont typeface="Fira Sans Extra Condensed Medium"/>
              <a:buNone/>
              <a:defRPr sz="14000">
                <a:solidFill>
                  <a:srgbClr val="D9D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0"/>
              <a:buFont typeface="Fira Sans Extra Condensed Medium"/>
              <a:buNone/>
              <a:defRPr sz="14000">
                <a:solidFill>
                  <a:srgbClr val="D9D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0"/>
              <a:buFont typeface="Fira Sans Extra Condensed Medium"/>
              <a:buNone/>
              <a:defRPr sz="14000">
                <a:solidFill>
                  <a:srgbClr val="D9D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1709405659"/>
      </p:ext>
    </p:extLst>
  </p:cSld>
  <p:clrMapOvr>
    <a:masterClrMapping/>
  </p:clrMapOvr>
  <p:transition spd="slow">
    <p:push dir="u"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2">
  <p:cSld name="Three columns 2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9"/>
          <p:cNvSpPr txBox="1">
            <a:spLocks noGrp="1"/>
          </p:cNvSpPr>
          <p:nvPr>
            <p:ph type="ctrTitle"/>
          </p:nvPr>
        </p:nvSpPr>
        <p:spPr>
          <a:xfrm>
            <a:off x="1263150" y="1910650"/>
            <a:ext cx="1338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11" name="Google Shape;111;p19"/>
          <p:cNvSpPr txBox="1">
            <a:spLocks noGrp="1"/>
          </p:cNvSpPr>
          <p:nvPr>
            <p:ph type="subTitle" idx="1"/>
          </p:nvPr>
        </p:nvSpPr>
        <p:spPr>
          <a:xfrm>
            <a:off x="1310100" y="2426522"/>
            <a:ext cx="1244400" cy="77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19"/>
          <p:cNvSpPr txBox="1">
            <a:spLocks noGrp="1"/>
          </p:cNvSpPr>
          <p:nvPr>
            <p:ph type="ctrTitle" idx="2"/>
          </p:nvPr>
        </p:nvSpPr>
        <p:spPr>
          <a:xfrm>
            <a:off x="3902700" y="1910650"/>
            <a:ext cx="1338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13" name="Google Shape;113;p19"/>
          <p:cNvSpPr txBox="1">
            <a:spLocks noGrp="1"/>
          </p:cNvSpPr>
          <p:nvPr>
            <p:ph type="subTitle" idx="3"/>
          </p:nvPr>
        </p:nvSpPr>
        <p:spPr>
          <a:xfrm>
            <a:off x="3949650" y="2426522"/>
            <a:ext cx="1244400" cy="77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19"/>
          <p:cNvSpPr txBox="1">
            <a:spLocks noGrp="1"/>
          </p:cNvSpPr>
          <p:nvPr>
            <p:ph type="ctrTitle" idx="4"/>
          </p:nvPr>
        </p:nvSpPr>
        <p:spPr>
          <a:xfrm>
            <a:off x="6589500" y="1910650"/>
            <a:ext cx="1338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15" name="Google Shape;115;p19"/>
          <p:cNvSpPr txBox="1">
            <a:spLocks noGrp="1"/>
          </p:cNvSpPr>
          <p:nvPr>
            <p:ph type="subTitle" idx="5"/>
          </p:nvPr>
        </p:nvSpPr>
        <p:spPr>
          <a:xfrm>
            <a:off x="6636450" y="2426522"/>
            <a:ext cx="1244400" cy="77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19"/>
          <p:cNvSpPr txBox="1">
            <a:spLocks noGrp="1"/>
          </p:cNvSpPr>
          <p:nvPr>
            <p:ph type="title" idx="6" hasCustomPrompt="1"/>
          </p:nvPr>
        </p:nvSpPr>
        <p:spPr>
          <a:xfrm>
            <a:off x="1422605" y="3223975"/>
            <a:ext cx="10194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17" name="Google Shape;117;p19"/>
          <p:cNvSpPr txBox="1">
            <a:spLocks noGrp="1"/>
          </p:cNvSpPr>
          <p:nvPr>
            <p:ph type="title" idx="7" hasCustomPrompt="1"/>
          </p:nvPr>
        </p:nvSpPr>
        <p:spPr>
          <a:xfrm>
            <a:off x="4038680" y="3223975"/>
            <a:ext cx="10194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18" name="Google Shape;118;p19"/>
          <p:cNvSpPr txBox="1">
            <a:spLocks noGrp="1"/>
          </p:cNvSpPr>
          <p:nvPr>
            <p:ph type="title" idx="8" hasCustomPrompt="1"/>
          </p:nvPr>
        </p:nvSpPr>
        <p:spPr>
          <a:xfrm>
            <a:off x="6749255" y="3223975"/>
            <a:ext cx="10194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19" name="Google Shape;119;p19"/>
          <p:cNvSpPr txBox="1">
            <a:spLocks noGrp="1"/>
          </p:cNvSpPr>
          <p:nvPr>
            <p:ph type="ctrTitle" idx="9"/>
          </p:nvPr>
        </p:nvSpPr>
        <p:spPr>
          <a:xfrm>
            <a:off x="723600" y="470625"/>
            <a:ext cx="20781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85890565"/>
      </p:ext>
    </p:extLst>
  </p:cSld>
  <p:clrMapOvr>
    <a:masterClrMapping/>
  </p:clrMapOvr>
  <p:transition spd="slow">
    <p:push dir="u"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0"/>
          <p:cNvSpPr txBox="1">
            <a:spLocks noGrp="1"/>
          </p:cNvSpPr>
          <p:nvPr>
            <p:ph type="title"/>
          </p:nvPr>
        </p:nvSpPr>
        <p:spPr>
          <a:xfrm>
            <a:off x="1676549" y="2123400"/>
            <a:ext cx="2847000" cy="89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9pPr>
          </a:lstStyle>
          <a:p>
            <a:endParaRPr/>
          </a:p>
        </p:txBody>
      </p:sp>
      <p:sp>
        <p:nvSpPr>
          <p:cNvPr id="122" name="Google Shape;122;p20"/>
          <p:cNvSpPr txBox="1">
            <a:spLocks noGrp="1"/>
          </p:cNvSpPr>
          <p:nvPr>
            <p:ph type="subTitle" idx="1"/>
          </p:nvPr>
        </p:nvSpPr>
        <p:spPr>
          <a:xfrm flipH="1">
            <a:off x="5020872" y="1986750"/>
            <a:ext cx="2631000" cy="117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75179778"/>
      </p:ext>
    </p:extLst>
  </p:cSld>
  <p:clrMapOvr>
    <a:masterClrMapping/>
  </p:clrMapOvr>
  <p:transition spd="slow">
    <p:push dir="u"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redits">
  <p:cSld name="Credits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1"/>
          <p:cNvSpPr txBox="1">
            <a:spLocks noGrp="1"/>
          </p:cNvSpPr>
          <p:nvPr>
            <p:ph type="body" idx="1"/>
          </p:nvPr>
        </p:nvSpPr>
        <p:spPr>
          <a:xfrm>
            <a:off x="642050" y="2134800"/>
            <a:ext cx="5308200" cy="1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125" name="Google Shape;125;p21"/>
          <p:cNvSpPr txBox="1">
            <a:spLocks noGrp="1"/>
          </p:cNvSpPr>
          <p:nvPr>
            <p:ph type="ctrTitle"/>
          </p:nvPr>
        </p:nvSpPr>
        <p:spPr>
          <a:xfrm>
            <a:off x="723600" y="470625"/>
            <a:ext cx="20781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21680532"/>
      </p:ext>
    </p:extLst>
  </p:cSld>
  <p:clrMapOvr>
    <a:masterClrMapping/>
  </p:clrMapOvr>
  <p:transition spd="slow">
    <p:push dir="u"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sources">
  <p:cSld name="Resources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2"/>
          <p:cNvSpPr txBox="1">
            <a:spLocks noGrp="1"/>
          </p:cNvSpPr>
          <p:nvPr>
            <p:ph type="body" idx="1"/>
          </p:nvPr>
        </p:nvSpPr>
        <p:spPr>
          <a:xfrm>
            <a:off x="642050" y="1830000"/>
            <a:ext cx="5308200" cy="1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128" name="Google Shape;128;p22"/>
          <p:cNvSpPr txBox="1">
            <a:spLocks noGrp="1"/>
          </p:cNvSpPr>
          <p:nvPr>
            <p:ph type="subTitle" idx="2"/>
          </p:nvPr>
        </p:nvSpPr>
        <p:spPr>
          <a:xfrm>
            <a:off x="723600" y="991050"/>
            <a:ext cx="36558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29" name="Google Shape;129;p22"/>
          <p:cNvSpPr txBox="1">
            <a:spLocks noGrp="1"/>
          </p:cNvSpPr>
          <p:nvPr>
            <p:ph type="ctrTitle"/>
          </p:nvPr>
        </p:nvSpPr>
        <p:spPr>
          <a:xfrm>
            <a:off x="723600" y="470625"/>
            <a:ext cx="20781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20660221"/>
      </p:ext>
    </p:extLst>
  </p:cSld>
  <p:clrMapOvr>
    <a:masterClrMapping/>
  </p:clrMapOvr>
  <p:transition spd="slow">
    <p:push dir="u"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50289748"/>
      </p:ext>
    </p:extLst>
  </p:cSld>
  <p:clrMapOvr>
    <a:masterClrMapping/>
  </p:clrMapOvr>
  <p:transition spd="slow">
    <p:push dir="u"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BLANK SLIDE">
    <p:bg>
      <p:bgPr>
        <a:solidFill>
          <a:srgbClr val="FFFFFF"/>
        </a:solidFill>
        <a:effectLst/>
      </p:bgPr>
    </p:bg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80761102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+ subtitle">
  <p:cSld name="CUSTOM_15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/>
          <p:cNvSpPr txBox="1">
            <a:spLocks noGrp="1"/>
          </p:cNvSpPr>
          <p:nvPr>
            <p:ph type="subTitle" idx="1"/>
          </p:nvPr>
        </p:nvSpPr>
        <p:spPr>
          <a:xfrm>
            <a:off x="3531568" y="3311625"/>
            <a:ext cx="49818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000"/>
              <a:buNone/>
              <a:defRPr sz="1000">
                <a:solidFill>
                  <a:srgbClr val="CCCCCC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000"/>
              <a:buNone/>
              <a:defRPr sz="1000">
                <a:solidFill>
                  <a:srgbClr val="CCCCCC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000"/>
              <a:buNone/>
              <a:defRPr sz="1000">
                <a:solidFill>
                  <a:srgbClr val="CCCCCC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000"/>
              <a:buNone/>
              <a:defRPr sz="1000">
                <a:solidFill>
                  <a:srgbClr val="CCCCCC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000"/>
              <a:buNone/>
              <a:defRPr sz="1000">
                <a:solidFill>
                  <a:srgbClr val="CCCCCC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000"/>
              <a:buNone/>
              <a:defRPr sz="1000">
                <a:solidFill>
                  <a:srgbClr val="CCCCCC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000"/>
              <a:buNone/>
              <a:defRPr sz="1000">
                <a:solidFill>
                  <a:srgbClr val="CCCCCC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000"/>
              <a:buNone/>
              <a:defRPr sz="1000">
                <a:solidFill>
                  <a:srgbClr val="CCCCCC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000"/>
              <a:buNone/>
              <a:defRPr sz="1000">
                <a:solidFill>
                  <a:srgbClr val="CCCCCC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ctrTitle"/>
          </p:nvPr>
        </p:nvSpPr>
        <p:spPr>
          <a:xfrm>
            <a:off x="723600" y="470625"/>
            <a:ext cx="14976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 1">
  <p:cSld name="CUSTOM_16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8"/>
          <p:cNvSpPr txBox="1">
            <a:spLocks noGrp="1"/>
          </p:cNvSpPr>
          <p:nvPr>
            <p:ph type="subTitle" idx="1"/>
          </p:nvPr>
        </p:nvSpPr>
        <p:spPr>
          <a:xfrm>
            <a:off x="934666" y="2394325"/>
            <a:ext cx="2877300" cy="29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endParaRPr/>
          </a:p>
        </p:txBody>
      </p:sp>
      <p:sp>
        <p:nvSpPr>
          <p:cNvPr id="49" name="Google Shape;49;p8"/>
          <p:cNvSpPr txBox="1">
            <a:spLocks noGrp="1"/>
          </p:cNvSpPr>
          <p:nvPr>
            <p:ph type="subTitle" idx="2"/>
          </p:nvPr>
        </p:nvSpPr>
        <p:spPr>
          <a:xfrm>
            <a:off x="934666" y="2571750"/>
            <a:ext cx="2877300" cy="2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B7B7B7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B7B7B7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8"/>
          <p:cNvSpPr txBox="1">
            <a:spLocks noGrp="1"/>
          </p:cNvSpPr>
          <p:nvPr>
            <p:ph type="subTitle" idx="3"/>
          </p:nvPr>
        </p:nvSpPr>
        <p:spPr>
          <a:xfrm>
            <a:off x="5371290" y="2394325"/>
            <a:ext cx="2877300" cy="29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subTitle" idx="4"/>
          </p:nvPr>
        </p:nvSpPr>
        <p:spPr>
          <a:xfrm>
            <a:off x="5371290" y="2571750"/>
            <a:ext cx="2877300" cy="2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 design 2">
  <p:cSld name="CUSTOM_18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1"/>
          <p:cNvSpPr/>
          <p:nvPr/>
        </p:nvSpPr>
        <p:spPr>
          <a:xfrm>
            <a:off x="2522400" y="753125"/>
            <a:ext cx="4099200" cy="3583200"/>
          </a:xfrm>
          <a:prstGeom prst="rect">
            <a:avLst/>
          </a:prstGeom>
          <a:noFill/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B7B7B7"/>
              </a:solidFill>
            </a:endParaRPr>
          </a:p>
        </p:txBody>
      </p:sp>
      <p:sp>
        <p:nvSpPr>
          <p:cNvPr id="71" name="Google Shape;71;p11"/>
          <p:cNvSpPr txBox="1">
            <a:spLocks noGrp="1"/>
          </p:cNvSpPr>
          <p:nvPr>
            <p:ph type="ctrTitle"/>
          </p:nvPr>
        </p:nvSpPr>
        <p:spPr>
          <a:xfrm flipH="1">
            <a:off x="2730125" y="2243225"/>
            <a:ext cx="2755800" cy="19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600"/>
              <a:buNone/>
              <a:defRPr sz="3600">
                <a:solidFill>
                  <a:srgbClr val="B7B7B7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3514050" y="2419325"/>
            <a:ext cx="4488300" cy="16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None/>
              <a:defRPr sz="16000">
                <a:solidFill>
                  <a:srgbClr val="B7B7B7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0"/>
              <a:buFont typeface="Fira Sans Extra Condensed Medium"/>
              <a:buNone/>
              <a:defRPr sz="14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0"/>
              <a:buFont typeface="Fira Sans Extra Condensed Medium"/>
              <a:buNone/>
              <a:defRPr sz="14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0"/>
              <a:buFont typeface="Fira Sans Extra Condensed Medium"/>
              <a:buNone/>
              <a:defRPr sz="14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0"/>
              <a:buFont typeface="Fira Sans Extra Condensed Medium"/>
              <a:buNone/>
              <a:defRPr sz="14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0"/>
              <a:buFont typeface="Fira Sans Extra Condensed Medium"/>
              <a:buNone/>
              <a:defRPr sz="14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0"/>
              <a:buFont typeface="Fira Sans Extra Condensed Medium"/>
              <a:buNone/>
              <a:defRPr sz="14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0"/>
              <a:buFont typeface="Fira Sans Extra Condensed Medium"/>
              <a:buNone/>
              <a:defRPr sz="14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0"/>
              <a:buFont typeface="Fira Sans Extra Condensed Medium"/>
              <a:buNone/>
              <a:defRPr sz="14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CUSTOM_6_1_1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2"/>
          <p:cNvSpPr txBox="1">
            <a:spLocks noGrp="1"/>
          </p:cNvSpPr>
          <p:nvPr>
            <p:ph type="ctrTitle"/>
          </p:nvPr>
        </p:nvSpPr>
        <p:spPr>
          <a:xfrm>
            <a:off x="723600" y="470625"/>
            <a:ext cx="14976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 design 3">
  <p:cSld name="CUSTOM_20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 txBox="1">
            <a:spLocks noGrp="1"/>
          </p:cNvSpPr>
          <p:nvPr>
            <p:ph type="ctrTitle"/>
          </p:nvPr>
        </p:nvSpPr>
        <p:spPr>
          <a:xfrm flipH="1">
            <a:off x="4101725" y="2243225"/>
            <a:ext cx="2755800" cy="19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3600"/>
              <a:buNone/>
              <a:defRPr sz="3600">
                <a:solidFill>
                  <a:srgbClr val="CCCCC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-517450" y="2419325"/>
            <a:ext cx="4488300" cy="16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0"/>
              <a:buNone/>
              <a:defRPr sz="16000">
                <a:solidFill>
                  <a:srgbClr val="CCCCC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3"/>
          <p:cNvSpPr/>
          <p:nvPr/>
        </p:nvSpPr>
        <p:spPr>
          <a:xfrm>
            <a:off x="2609300" y="753125"/>
            <a:ext cx="4099200" cy="3583200"/>
          </a:xfrm>
          <a:prstGeom prst="rect">
            <a:avLst/>
          </a:prstGeom>
          <a:noFill/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CCCCCC"/>
              </a:solidFill>
            </a:endParaRPr>
          </a:p>
        </p:txBody>
      </p:sp>
    </p:spTree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1">
  <p:cSld name="CUSTOM_21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5"/>
          <p:cNvSpPr txBox="1">
            <a:spLocks noGrp="1"/>
          </p:cNvSpPr>
          <p:nvPr>
            <p:ph type="subTitle" idx="1"/>
          </p:nvPr>
        </p:nvSpPr>
        <p:spPr>
          <a:xfrm>
            <a:off x="865200" y="3035650"/>
            <a:ext cx="18180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91" name="Google Shape;91;p15"/>
          <p:cNvSpPr txBox="1">
            <a:spLocks noGrp="1"/>
          </p:cNvSpPr>
          <p:nvPr>
            <p:ph type="subTitle" idx="2"/>
          </p:nvPr>
        </p:nvSpPr>
        <p:spPr>
          <a:xfrm>
            <a:off x="3663000" y="3035650"/>
            <a:ext cx="18180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92" name="Google Shape;92;p15"/>
          <p:cNvSpPr txBox="1">
            <a:spLocks noGrp="1"/>
          </p:cNvSpPr>
          <p:nvPr>
            <p:ph type="ctrTitle"/>
          </p:nvPr>
        </p:nvSpPr>
        <p:spPr>
          <a:xfrm>
            <a:off x="464600" y="2727050"/>
            <a:ext cx="26193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15"/>
          <p:cNvSpPr txBox="1">
            <a:spLocks noGrp="1"/>
          </p:cNvSpPr>
          <p:nvPr>
            <p:ph type="ctrTitle" idx="3"/>
          </p:nvPr>
        </p:nvSpPr>
        <p:spPr>
          <a:xfrm>
            <a:off x="3262350" y="2727050"/>
            <a:ext cx="26193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94" name="Google Shape;94;p15"/>
          <p:cNvSpPr txBox="1">
            <a:spLocks noGrp="1"/>
          </p:cNvSpPr>
          <p:nvPr>
            <p:ph type="subTitle" idx="4"/>
          </p:nvPr>
        </p:nvSpPr>
        <p:spPr>
          <a:xfrm>
            <a:off x="6460750" y="3035650"/>
            <a:ext cx="18180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95" name="Google Shape;95;p15"/>
          <p:cNvSpPr txBox="1">
            <a:spLocks noGrp="1"/>
          </p:cNvSpPr>
          <p:nvPr>
            <p:ph type="ctrTitle" idx="5"/>
          </p:nvPr>
        </p:nvSpPr>
        <p:spPr>
          <a:xfrm>
            <a:off x="6060100" y="2727050"/>
            <a:ext cx="26193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96" name="Google Shape;96;p15"/>
          <p:cNvSpPr txBox="1">
            <a:spLocks noGrp="1"/>
          </p:cNvSpPr>
          <p:nvPr>
            <p:ph type="ctrTitle" idx="6"/>
          </p:nvPr>
        </p:nvSpPr>
        <p:spPr>
          <a:xfrm>
            <a:off x="723600" y="470625"/>
            <a:ext cx="20781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9.xml"/><Relationship Id="rId18" Type="http://schemas.openxmlformats.org/officeDocument/2006/relationships/slideLayout" Target="../slideLayouts/slideLayout34.xml"/><Relationship Id="rId3" Type="http://schemas.openxmlformats.org/officeDocument/2006/relationships/slideLayout" Target="../slideLayouts/slideLayout19.xml"/><Relationship Id="rId21" Type="http://schemas.openxmlformats.org/officeDocument/2006/relationships/slideLayout" Target="../slideLayouts/slideLayout37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17" Type="http://schemas.openxmlformats.org/officeDocument/2006/relationships/slideLayout" Target="../slideLayouts/slideLayout33.xml"/><Relationship Id="rId2" Type="http://schemas.openxmlformats.org/officeDocument/2006/relationships/slideLayout" Target="../slideLayouts/slideLayout18.xml"/><Relationship Id="rId16" Type="http://schemas.openxmlformats.org/officeDocument/2006/relationships/slideLayout" Target="../slideLayouts/slideLayout32.xml"/><Relationship Id="rId20" Type="http://schemas.openxmlformats.org/officeDocument/2006/relationships/slideLayout" Target="../slideLayouts/slideLayout36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24" Type="http://schemas.openxmlformats.org/officeDocument/2006/relationships/theme" Target="../theme/theme2.xml"/><Relationship Id="rId5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31.xml"/><Relationship Id="rId23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26.xml"/><Relationship Id="rId19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30.xml"/><Relationship Id="rId22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●"/>
              <a:defRPr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○"/>
              <a:defRPr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■"/>
              <a:defRPr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●"/>
              <a:defRPr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○"/>
              <a:defRPr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■"/>
              <a:defRPr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●"/>
              <a:defRPr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○"/>
              <a:defRPr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Open Sans Light"/>
              <a:buChar char="■"/>
              <a:defRPr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7" r:id="rId6"/>
    <p:sldLayoutId id="2147483658" r:id="rId7"/>
    <p:sldLayoutId id="2147483659" r:id="rId8"/>
    <p:sldLayoutId id="2147483661" r:id="rId9"/>
    <p:sldLayoutId id="2147483662" r:id="rId10"/>
    <p:sldLayoutId id="2147483663" r:id="rId11"/>
    <p:sldLayoutId id="2147483664" r:id="rId12"/>
    <p:sldLayoutId id="2147483666" r:id="rId13"/>
    <p:sldLayoutId id="2147483669" r:id="rId14"/>
    <p:sldLayoutId id="2147483670" r:id="rId15"/>
    <p:sldLayoutId id="2147483676" r:id="rId16"/>
  </p:sldLayoutIdLst>
  <p:transition spd="slow">
    <p:push dir="u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●"/>
              <a:defRPr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○"/>
              <a:defRPr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■"/>
              <a:defRPr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●"/>
              <a:defRPr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○"/>
              <a:defRPr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■"/>
              <a:defRPr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●"/>
              <a:defRPr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○"/>
              <a:defRPr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Open Sans Light"/>
              <a:buChar char="■"/>
              <a:defRPr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14341363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  <p:sldLayoutId id="2147483694" r:id="rId17"/>
    <p:sldLayoutId id="2147483695" r:id="rId18"/>
    <p:sldLayoutId id="2147483696" r:id="rId19"/>
    <p:sldLayoutId id="2147483697" r:id="rId20"/>
    <p:sldLayoutId id="2147483698" r:id="rId21"/>
    <p:sldLayoutId id="2147483699" r:id="rId22"/>
    <p:sldLayoutId id="2147483700" r:id="rId23"/>
  </p:sldLayoutIdLst>
  <p:transition spd="slow">
    <p:push dir="u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Relationship Id="rId4" Type="http://schemas.microsoft.com/office/2007/relationships/hdphoto" Target="../media/hdphoto3.wdp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3" Type="http://schemas.openxmlformats.org/officeDocument/2006/relationships/image" Target="../media/image18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microsoft.com/office/2007/relationships/hdphoto" Target="../media/hdphoto5.wdp"/><Relationship Id="rId5" Type="http://schemas.openxmlformats.org/officeDocument/2006/relationships/image" Target="../media/image19.png"/><Relationship Id="rId10" Type="http://schemas.microsoft.com/office/2007/relationships/hdphoto" Target="../media/hdphoto7.wdp"/><Relationship Id="rId4" Type="http://schemas.microsoft.com/office/2007/relationships/hdphoto" Target="../media/hdphoto4.wdp"/><Relationship Id="rId9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microsoft.com/office/2007/relationships/hdphoto" Target="../media/hdphoto8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Relationship Id="rId6" Type="http://schemas.microsoft.com/office/2007/relationships/hdphoto" Target="../media/hdphoto10.wdp"/><Relationship Id="rId5" Type="http://schemas.openxmlformats.org/officeDocument/2006/relationships/image" Target="../media/image24.png"/><Relationship Id="rId4" Type="http://schemas.microsoft.com/office/2007/relationships/hdphoto" Target="../media/hdphoto9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Relationship Id="rId5" Type="http://schemas.microsoft.com/office/2007/relationships/hdphoto" Target="../media/hdphoto11.wdp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microsoft.com/office/2007/relationships/hdphoto" Target="../media/hdphoto12.wdp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7.png"/><Relationship Id="rId4" Type="http://schemas.microsoft.com/office/2007/relationships/hdphoto" Target="../media/hdphoto13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8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microsoft.com/office/2007/relationships/hdphoto" Target="../media/hdphoto14.wdp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5.wdp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.png"/><Relationship Id="rId7" Type="http://schemas.microsoft.com/office/2007/relationships/hdphoto" Target="../media/hdphoto2.wd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9"/>
          <p:cNvSpPr/>
          <p:nvPr/>
        </p:nvSpPr>
        <p:spPr>
          <a:xfrm rot="10800000">
            <a:off x="7782000" y="367900"/>
            <a:ext cx="952500" cy="826275"/>
          </a:xfrm>
          <a:custGeom>
            <a:avLst/>
            <a:gdLst/>
            <a:ahLst/>
            <a:cxnLst/>
            <a:rect l="l" t="t" r="r" b="b"/>
            <a:pathLst>
              <a:path w="38100" h="33051" extrusionOk="0">
                <a:moveTo>
                  <a:pt x="0" y="0"/>
                </a:moveTo>
                <a:lnTo>
                  <a:pt x="0" y="33051"/>
                </a:lnTo>
                <a:lnTo>
                  <a:pt x="38100" y="33051"/>
                </a:lnTo>
              </a:path>
            </a:pathLst>
          </a:cu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5" name="Google Shape;145;p29"/>
          <p:cNvSpPr/>
          <p:nvPr/>
        </p:nvSpPr>
        <p:spPr>
          <a:xfrm>
            <a:off x="381075" y="3949313"/>
            <a:ext cx="952500" cy="826275"/>
          </a:xfrm>
          <a:custGeom>
            <a:avLst/>
            <a:gdLst/>
            <a:ahLst/>
            <a:cxnLst/>
            <a:rect l="l" t="t" r="r" b="b"/>
            <a:pathLst>
              <a:path w="38100" h="33051" extrusionOk="0">
                <a:moveTo>
                  <a:pt x="0" y="0"/>
                </a:moveTo>
                <a:lnTo>
                  <a:pt x="0" y="33051"/>
                </a:lnTo>
                <a:lnTo>
                  <a:pt x="38100" y="33051"/>
                </a:lnTo>
              </a:path>
            </a:pathLst>
          </a:cu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6" name="Google Shape;146;p29"/>
          <p:cNvSpPr txBox="1">
            <a:spLocks noGrp="1"/>
          </p:cNvSpPr>
          <p:nvPr>
            <p:ph type="subTitle" idx="1"/>
          </p:nvPr>
        </p:nvSpPr>
        <p:spPr>
          <a:xfrm>
            <a:off x="2540502" y="3130200"/>
            <a:ext cx="40647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Készítette: Kálmán Dávid, Roncz Gábor, Vass Kornél </a:t>
            </a:r>
            <a:endParaRPr dirty="0"/>
          </a:p>
        </p:txBody>
      </p:sp>
      <p:sp>
        <p:nvSpPr>
          <p:cNvPr id="147" name="Google Shape;147;p29"/>
          <p:cNvSpPr txBox="1">
            <a:spLocks noGrp="1"/>
          </p:cNvSpPr>
          <p:nvPr>
            <p:ph type="ctrTitle"/>
          </p:nvPr>
        </p:nvSpPr>
        <p:spPr>
          <a:xfrm>
            <a:off x="0" y="2131453"/>
            <a:ext cx="9144000" cy="1091275"/>
          </a:xfrm>
          <a:prstGeom prst="rect">
            <a:avLst/>
          </a:prstGeom>
          <a:solidFill>
            <a:srgbClr val="000000">
              <a:alpha val="60000"/>
            </a:srgbClr>
          </a:solidFill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6000" dirty="0" err="1">
                <a:solidFill>
                  <a:srgbClr val="F3F3F3"/>
                </a:solidFill>
                <a:latin typeface="Corbel" panose="020B0503020204020204" pitchFamily="34" charset="0"/>
              </a:rPr>
              <a:t>Peaceful</a:t>
            </a:r>
            <a:r>
              <a:rPr lang="hu-HU" sz="6000" dirty="0">
                <a:solidFill>
                  <a:srgbClr val="F3F3F3"/>
                </a:solidFill>
                <a:latin typeface="Corbel" panose="020B0503020204020204" pitchFamily="34" charset="0"/>
              </a:rPr>
              <a:t> </a:t>
            </a:r>
            <a:r>
              <a:rPr lang="hu-HU" sz="6000" dirty="0" err="1">
                <a:solidFill>
                  <a:srgbClr val="F3F3F3"/>
                </a:solidFill>
                <a:latin typeface="Corbel" panose="020B0503020204020204" pitchFamily="34" charset="0"/>
              </a:rPr>
              <a:t>Paradise</a:t>
            </a:r>
            <a:endParaRPr sz="6000" dirty="0">
              <a:solidFill>
                <a:srgbClr val="F3F3F3"/>
              </a:solidFill>
              <a:latin typeface="Corbel" panose="020B0503020204020204" pitchFamily="34" charset="0"/>
            </a:endParaRPr>
          </a:p>
        </p:txBody>
      </p:sp>
    </p:spTree>
  </p:cSld>
  <p:clrMapOvr>
    <a:masterClrMapping/>
  </p:clrMapOvr>
  <p:transition spd="slow">
    <p:push dir="r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1"/>
          <p:cNvSpPr/>
          <p:nvPr/>
        </p:nvSpPr>
        <p:spPr>
          <a:xfrm flipH="1">
            <a:off x="-39700" y="540000"/>
            <a:ext cx="2030700" cy="1479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6" name="Google Shape;176;p31"/>
          <p:cNvPicPr preferRelativeResize="0"/>
          <p:nvPr/>
        </p:nvPicPr>
        <p:blipFill rotWithShape="1">
          <a:blip r:embed="rId3">
            <a:alphaModFix/>
          </a:blip>
          <a:srcRect t="5444" b="5444"/>
          <a:stretch/>
        </p:blipFill>
        <p:spPr>
          <a:xfrm flipH="1">
            <a:off x="4361900" y="1730775"/>
            <a:ext cx="4825200" cy="2870100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31"/>
          <p:cNvSpPr/>
          <p:nvPr/>
        </p:nvSpPr>
        <p:spPr>
          <a:xfrm flipH="1">
            <a:off x="578725" y="1404925"/>
            <a:ext cx="4790700" cy="2538300"/>
          </a:xfrm>
          <a:prstGeom prst="rect">
            <a:avLst/>
          </a:prstGeom>
          <a:noFill/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31"/>
          <p:cNvSpPr txBox="1">
            <a:spLocks noGrp="1"/>
          </p:cNvSpPr>
          <p:nvPr>
            <p:ph type="subTitle" idx="1"/>
          </p:nvPr>
        </p:nvSpPr>
        <p:spPr>
          <a:xfrm>
            <a:off x="1667542" y="2197951"/>
            <a:ext cx="2472872" cy="11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hu-HU" sz="1200" dirty="0">
                <a:latin typeface="Merriweather" panose="00000500000000000000" pitchFamily="2" charset="-18"/>
              </a:rPr>
              <a:t>Bejelentkezés/Regisztráció</a:t>
            </a:r>
          </a:p>
          <a:p>
            <a:pPr marL="171450" lvl="0" indent="-17145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hu-HU" sz="1200" dirty="0">
                <a:latin typeface="Merriweather" panose="00000500000000000000" pitchFamily="2" charset="-18"/>
              </a:rPr>
              <a:t>Email küldés</a:t>
            </a:r>
          </a:p>
          <a:p>
            <a:pPr marL="171450" lvl="0" indent="-17145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hu-HU" sz="1200" dirty="0">
                <a:latin typeface="Merriweather" panose="00000500000000000000" pitchFamily="2" charset="-18"/>
              </a:rPr>
              <a:t>Kaszinó oldal</a:t>
            </a:r>
          </a:p>
          <a:p>
            <a:pPr marL="171450" lvl="0" indent="-17145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hu-HU" sz="1200" dirty="0">
                <a:latin typeface="Merriweather" panose="00000500000000000000" pitchFamily="2" charset="-18"/>
              </a:rPr>
              <a:t>Designok</a:t>
            </a:r>
          </a:p>
        </p:txBody>
      </p:sp>
      <p:sp>
        <p:nvSpPr>
          <p:cNvPr id="179" name="Google Shape;179;p31"/>
          <p:cNvSpPr txBox="1">
            <a:spLocks noGrp="1"/>
          </p:cNvSpPr>
          <p:nvPr>
            <p:ph type="title"/>
          </p:nvPr>
        </p:nvSpPr>
        <p:spPr>
          <a:xfrm flipH="1">
            <a:off x="4804872" y="2123400"/>
            <a:ext cx="2847000" cy="89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>
                <a:solidFill>
                  <a:srgbClr val="F3F3F3"/>
                </a:solidFill>
              </a:rPr>
              <a:t>Kálmán Dávid</a:t>
            </a:r>
            <a:endParaRPr dirty="0">
              <a:solidFill>
                <a:srgbClr val="F3F3F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6857883"/>
      </p:ext>
    </p:extLst>
  </p:cSld>
  <p:clrMapOvr>
    <a:masterClrMapping/>
  </p:clrMapOvr>
  <p:transition spd="slow">
    <p:push dir="d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1"/>
          <p:cNvSpPr/>
          <p:nvPr/>
        </p:nvSpPr>
        <p:spPr>
          <a:xfrm flipH="1">
            <a:off x="-39700" y="540000"/>
            <a:ext cx="2030700" cy="1479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6" name="Google Shape;176;p31"/>
          <p:cNvPicPr preferRelativeResize="0"/>
          <p:nvPr/>
        </p:nvPicPr>
        <p:blipFill rotWithShape="1">
          <a:blip r:embed="rId3">
            <a:alphaModFix/>
          </a:blip>
          <a:srcRect t="5444" b="5444"/>
          <a:stretch/>
        </p:blipFill>
        <p:spPr>
          <a:xfrm flipH="1">
            <a:off x="4361900" y="1730775"/>
            <a:ext cx="4825200" cy="2870100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31"/>
          <p:cNvSpPr/>
          <p:nvPr/>
        </p:nvSpPr>
        <p:spPr>
          <a:xfrm flipH="1">
            <a:off x="578725" y="1404925"/>
            <a:ext cx="4790700" cy="2538300"/>
          </a:xfrm>
          <a:prstGeom prst="rect">
            <a:avLst/>
          </a:prstGeom>
          <a:noFill/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31"/>
          <p:cNvSpPr txBox="1">
            <a:spLocks noGrp="1"/>
          </p:cNvSpPr>
          <p:nvPr>
            <p:ph type="subTitle" idx="1"/>
          </p:nvPr>
        </p:nvSpPr>
        <p:spPr>
          <a:xfrm>
            <a:off x="1333500" y="2123400"/>
            <a:ext cx="2981057" cy="11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hu-HU" sz="1200" dirty="0">
                <a:latin typeface="Merriweather" panose="00000500000000000000" pitchFamily="2" charset="-18"/>
              </a:rPr>
              <a:t>Recepció alkalmazás fejlesztése</a:t>
            </a:r>
          </a:p>
          <a:p>
            <a:pPr marL="171450" lvl="0" indent="-17145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hu-HU" sz="1200" dirty="0">
                <a:latin typeface="Merriweather" panose="00000500000000000000" pitchFamily="2" charset="-18"/>
              </a:rPr>
              <a:t>Adatbázis módosításai</a:t>
            </a:r>
          </a:p>
          <a:p>
            <a:pPr marL="171450" lvl="0" indent="-17145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hu-HU" sz="1200" dirty="0">
                <a:latin typeface="Merriweather" panose="00000500000000000000" pitchFamily="2" charset="-18"/>
              </a:rPr>
              <a:t>Hibajelentés oldal kivitelezése</a:t>
            </a:r>
          </a:p>
          <a:p>
            <a:pPr marL="171450" lvl="0" indent="-17145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hu-HU" sz="1200" dirty="0">
                <a:latin typeface="Merriweather" panose="00000500000000000000" pitchFamily="2" charset="-18"/>
              </a:rPr>
              <a:t>Hibakeresések </a:t>
            </a:r>
          </a:p>
        </p:txBody>
      </p:sp>
      <p:sp>
        <p:nvSpPr>
          <p:cNvPr id="179" name="Google Shape;179;p31"/>
          <p:cNvSpPr txBox="1">
            <a:spLocks noGrp="1"/>
          </p:cNvSpPr>
          <p:nvPr>
            <p:ph type="title"/>
          </p:nvPr>
        </p:nvSpPr>
        <p:spPr>
          <a:xfrm flipH="1">
            <a:off x="4804872" y="2123400"/>
            <a:ext cx="2847000" cy="89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>
                <a:solidFill>
                  <a:srgbClr val="F3F3F3"/>
                </a:solidFill>
              </a:rPr>
              <a:t>Vass Kornél</a:t>
            </a:r>
            <a:endParaRPr dirty="0">
              <a:solidFill>
                <a:srgbClr val="F3F3F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2222397"/>
      </p:ext>
    </p:extLst>
  </p:cSld>
  <p:clrMapOvr>
    <a:masterClrMapping/>
  </p:clrMapOvr>
  <p:transition spd="slow">
    <p:push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43"/>
          <p:cNvSpPr txBox="1">
            <a:spLocks noGrp="1"/>
          </p:cNvSpPr>
          <p:nvPr>
            <p:ph type="ctrTitle"/>
          </p:nvPr>
        </p:nvSpPr>
        <p:spPr>
          <a:xfrm flipH="1">
            <a:off x="4101725" y="2243225"/>
            <a:ext cx="2755800" cy="19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>
                <a:solidFill>
                  <a:srgbClr val="F3F3F3"/>
                </a:solidFill>
              </a:rPr>
              <a:t>A foglalási rendszer működése</a:t>
            </a:r>
            <a:endParaRPr dirty="0">
              <a:solidFill>
                <a:srgbClr val="F3F3F3"/>
              </a:solidFill>
            </a:endParaRPr>
          </a:p>
        </p:txBody>
      </p:sp>
      <p:sp>
        <p:nvSpPr>
          <p:cNvPr id="394" name="Google Shape;394;p43"/>
          <p:cNvSpPr txBox="1">
            <a:spLocks noGrp="1"/>
          </p:cNvSpPr>
          <p:nvPr>
            <p:ph type="title" idx="2"/>
          </p:nvPr>
        </p:nvSpPr>
        <p:spPr>
          <a:xfrm flipH="1">
            <a:off x="-517450" y="2419325"/>
            <a:ext cx="4488300" cy="16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rgbClr val="F3F3F3"/>
                </a:solidFill>
              </a:rPr>
              <a:t>03</a:t>
            </a:r>
            <a:endParaRPr dirty="0">
              <a:solidFill>
                <a:srgbClr val="F3F3F3"/>
              </a:solidFill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54"/>
          <p:cNvSpPr txBox="1">
            <a:spLocks noGrp="1"/>
          </p:cNvSpPr>
          <p:nvPr>
            <p:ph type="ctrTitle"/>
          </p:nvPr>
        </p:nvSpPr>
        <p:spPr>
          <a:xfrm>
            <a:off x="723600" y="470625"/>
            <a:ext cx="1895482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Foglalás lépései</a:t>
            </a:r>
            <a:endParaRPr dirty="0"/>
          </a:p>
        </p:txBody>
      </p:sp>
      <p:sp>
        <p:nvSpPr>
          <p:cNvPr id="675" name="Google Shape;675;p54"/>
          <p:cNvSpPr/>
          <p:nvPr/>
        </p:nvSpPr>
        <p:spPr>
          <a:xfrm>
            <a:off x="2878233" y="3066012"/>
            <a:ext cx="3434100" cy="844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76" name="Google Shape;676;p54"/>
          <p:cNvSpPr/>
          <p:nvPr/>
        </p:nvSpPr>
        <p:spPr>
          <a:xfrm>
            <a:off x="3311820" y="2373308"/>
            <a:ext cx="2567100" cy="8448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7" name="Google Shape;677;p54"/>
          <p:cNvSpPr/>
          <p:nvPr/>
        </p:nvSpPr>
        <p:spPr>
          <a:xfrm>
            <a:off x="3716851" y="1680609"/>
            <a:ext cx="1756800" cy="844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8" name="Google Shape;678;p54"/>
          <p:cNvSpPr/>
          <p:nvPr/>
        </p:nvSpPr>
        <p:spPr>
          <a:xfrm>
            <a:off x="4076268" y="987900"/>
            <a:ext cx="1038000" cy="8448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9" name="Google Shape;679;p54"/>
          <p:cNvSpPr/>
          <p:nvPr/>
        </p:nvSpPr>
        <p:spPr>
          <a:xfrm>
            <a:off x="2290725" y="3758700"/>
            <a:ext cx="4609200" cy="8448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0" name="Google Shape;680;p54"/>
          <p:cNvSpPr txBox="1">
            <a:spLocks noGrp="1"/>
          </p:cNvSpPr>
          <p:nvPr>
            <p:ph type="ctrTitle" idx="4294967295"/>
          </p:nvPr>
        </p:nvSpPr>
        <p:spPr>
          <a:xfrm flipH="1">
            <a:off x="871298" y="3758650"/>
            <a:ext cx="1319099" cy="38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400" dirty="0"/>
              <a:t>Ötödik lépés</a:t>
            </a:r>
            <a:endParaRPr sz="1400" dirty="0"/>
          </a:p>
        </p:txBody>
      </p:sp>
      <p:sp>
        <p:nvSpPr>
          <p:cNvPr id="681" name="Google Shape;681;p54"/>
          <p:cNvSpPr txBox="1"/>
          <p:nvPr/>
        </p:nvSpPr>
        <p:spPr>
          <a:xfrm>
            <a:off x="183462" y="4039548"/>
            <a:ext cx="1939660" cy="56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70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200" dirty="0">
                <a:latin typeface="Merriweather" panose="00000500000000000000" pitchFamily="2" charset="-18"/>
                <a:ea typeface="Open Sans Light"/>
                <a:cs typeface="Open Sans Light"/>
                <a:sym typeface="Open Sans Light"/>
              </a:rPr>
              <a:t>Véglegesítés / Módosítás</a:t>
            </a:r>
            <a:endParaRPr sz="1200" dirty="0">
              <a:latin typeface="Merriweather" panose="00000500000000000000" pitchFamily="2" charset="-18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682" name="Google Shape;682;p54"/>
          <p:cNvSpPr txBox="1">
            <a:spLocks noGrp="1"/>
          </p:cNvSpPr>
          <p:nvPr>
            <p:ph type="ctrTitle" idx="4294967295"/>
          </p:nvPr>
        </p:nvSpPr>
        <p:spPr>
          <a:xfrm flipH="1">
            <a:off x="1698872" y="2373298"/>
            <a:ext cx="1497600" cy="37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400" dirty="0"/>
              <a:t>Harmadik lépés</a:t>
            </a:r>
            <a:endParaRPr sz="1400" dirty="0"/>
          </a:p>
        </p:txBody>
      </p:sp>
      <p:sp>
        <p:nvSpPr>
          <p:cNvPr id="683" name="Google Shape;683;p54"/>
          <p:cNvSpPr txBox="1"/>
          <p:nvPr/>
        </p:nvSpPr>
        <p:spPr>
          <a:xfrm>
            <a:off x="1622672" y="2647976"/>
            <a:ext cx="1497600" cy="55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70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200" dirty="0">
                <a:latin typeface="Merriweather" panose="00000500000000000000" pitchFamily="2" charset="-18"/>
                <a:ea typeface="Open Sans Light"/>
                <a:cs typeface="Open Sans Light"/>
                <a:sym typeface="Open Sans Light"/>
              </a:rPr>
              <a:t>Ellátás  típus</a:t>
            </a:r>
            <a:endParaRPr sz="1200" dirty="0">
              <a:latin typeface="Merriweather" panose="00000500000000000000" pitchFamily="2" charset="-18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684" name="Google Shape;684;p54"/>
          <p:cNvSpPr txBox="1">
            <a:spLocks noGrp="1"/>
          </p:cNvSpPr>
          <p:nvPr>
            <p:ph type="ctrTitle" idx="4294967295"/>
          </p:nvPr>
        </p:nvSpPr>
        <p:spPr>
          <a:xfrm flipH="1">
            <a:off x="2818050" y="987900"/>
            <a:ext cx="1127400" cy="3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400" dirty="0"/>
              <a:t>Első lépés</a:t>
            </a:r>
            <a:endParaRPr sz="1400" dirty="0"/>
          </a:p>
        </p:txBody>
      </p:sp>
      <p:sp>
        <p:nvSpPr>
          <p:cNvPr id="685" name="Google Shape;685;p54"/>
          <p:cNvSpPr txBox="1"/>
          <p:nvPr/>
        </p:nvSpPr>
        <p:spPr>
          <a:xfrm>
            <a:off x="2379700" y="1128835"/>
            <a:ext cx="1497600" cy="55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70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200" dirty="0">
                <a:latin typeface="Merriweather" panose="00000500000000000000" pitchFamily="2" charset="-18"/>
                <a:ea typeface="Open Sans Light"/>
                <a:cs typeface="Open Sans Light"/>
                <a:sym typeface="Open Sans Light"/>
              </a:rPr>
              <a:t>Foglalási adatok</a:t>
            </a:r>
            <a:endParaRPr sz="1200" dirty="0">
              <a:latin typeface="Merriweather" panose="00000500000000000000" pitchFamily="2" charset="-18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686" name="Google Shape;686;p54"/>
          <p:cNvSpPr txBox="1">
            <a:spLocks noGrp="1"/>
          </p:cNvSpPr>
          <p:nvPr>
            <p:ph type="ctrTitle" idx="4294967295"/>
          </p:nvPr>
        </p:nvSpPr>
        <p:spPr>
          <a:xfrm flipH="1">
            <a:off x="5574125" y="1680600"/>
            <a:ext cx="1325800" cy="38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400" dirty="0"/>
              <a:t>Második lépés</a:t>
            </a:r>
            <a:endParaRPr sz="1400" dirty="0"/>
          </a:p>
        </p:txBody>
      </p:sp>
      <p:sp>
        <p:nvSpPr>
          <p:cNvPr id="687" name="Google Shape;687;p54"/>
          <p:cNvSpPr txBox="1"/>
          <p:nvPr/>
        </p:nvSpPr>
        <p:spPr>
          <a:xfrm>
            <a:off x="5673754" y="1961409"/>
            <a:ext cx="1497600" cy="56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70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200" dirty="0">
                <a:latin typeface="Merriweather" panose="00000500000000000000" pitchFamily="2" charset="-18"/>
                <a:ea typeface="Open Sans Light"/>
                <a:cs typeface="Open Sans Light"/>
                <a:sym typeface="Open Sans Light"/>
              </a:rPr>
              <a:t>Szoba fajta</a:t>
            </a:r>
            <a:endParaRPr sz="1200" dirty="0">
              <a:latin typeface="Merriweather" panose="00000500000000000000" pitchFamily="2" charset="-18"/>
              <a:ea typeface="DM Sans"/>
              <a:cs typeface="DM Sans"/>
              <a:sym typeface="DM Sans"/>
            </a:endParaRPr>
          </a:p>
        </p:txBody>
      </p:sp>
      <p:sp>
        <p:nvSpPr>
          <p:cNvPr id="688" name="Google Shape;688;p54"/>
          <p:cNvSpPr txBox="1">
            <a:spLocks noGrp="1"/>
          </p:cNvSpPr>
          <p:nvPr>
            <p:ph type="ctrTitle" idx="4294967295"/>
          </p:nvPr>
        </p:nvSpPr>
        <p:spPr>
          <a:xfrm flipH="1">
            <a:off x="6422554" y="3066000"/>
            <a:ext cx="1573800" cy="38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400" dirty="0"/>
              <a:t>Negyedik lépés</a:t>
            </a:r>
            <a:endParaRPr sz="1400" dirty="0"/>
          </a:p>
        </p:txBody>
      </p:sp>
      <p:sp>
        <p:nvSpPr>
          <p:cNvPr id="689" name="Google Shape;689;p54"/>
          <p:cNvSpPr txBox="1"/>
          <p:nvPr/>
        </p:nvSpPr>
        <p:spPr>
          <a:xfrm>
            <a:off x="6498754" y="3346896"/>
            <a:ext cx="1497600" cy="56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70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200" dirty="0">
                <a:latin typeface="Merriweather" panose="00000500000000000000" pitchFamily="2" charset="-18"/>
                <a:ea typeface="Open Sans Light"/>
                <a:cs typeface="Open Sans Light"/>
                <a:sym typeface="Open Sans Light"/>
              </a:rPr>
              <a:t>Személyes adatok</a:t>
            </a:r>
            <a:endParaRPr sz="1200" dirty="0">
              <a:latin typeface="Merriweather" panose="00000500000000000000" pitchFamily="2" charset="-18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690" name="Google Shape;690;p54"/>
          <p:cNvSpPr/>
          <p:nvPr/>
        </p:nvSpPr>
        <p:spPr>
          <a:xfrm>
            <a:off x="4076275" y="1680600"/>
            <a:ext cx="1038000" cy="1521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1" name="Google Shape;691;p54"/>
          <p:cNvSpPr/>
          <p:nvPr/>
        </p:nvSpPr>
        <p:spPr>
          <a:xfrm>
            <a:off x="3311825" y="3066002"/>
            <a:ext cx="2567100" cy="1317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4" name="Csoportba foglalás 53">
            <a:extLst>
              <a:ext uri="{FF2B5EF4-FFF2-40B4-BE49-F238E27FC236}">
                <a16:creationId xmlns:a16="http://schemas.microsoft.com/office/drawing/2014/main" id="{976C0914-B962-4D99-B488-3B35B72D8C67}"/>
              </a:ext>
            </a:extLst>
          </p:cNvPr>
          <p:cNvGrpSpPr/>
          <p:nvPr/>
        </p:nvGrpSpPr>
        <p:grpSpPr>
          <a:xfrm>
            <a:off x="4432961" y="1211986"/>
            <a:ext cx="380393" cy="363118"/>
            <a:chOff x="4425065" y="1218542"/>
            <a:chExt cx="380393" cy="363118"/>
          </a:xfrm>
        </p:grpSpPr>
        <p:sp>
          <p:nvSpPr>
            <p:cNvPr id="55" name="Google Shape;9159;p72">
              <a:extLst>
                <a:ext uri="{FF2B5EF4-FFF2-40B4-BE49-F238E27FC236}">
                  <a16:creationId xmlns:a16="http://schemas.microsoft.com/office/drawing/2014/main" id="{E98B24B1-7BF5-43CA-BAA0-C796EC2A2D3A}"/>
                </a:ext>
              </a:extLst>
            </p:cNvPr>
            <p:cNvSpPr/>
            <p:nvPr/>
          </p:nvSpPr>
          <p:spPr>
            <a:xfrm>
              <a:off x="4518075" y="1280273"/>
              <a:ext cx="103267" cy="29056"/>
            </a:xfrm>
            <a:custGeom>
              <a:avLst/>
              <a:gdLst/>
              <a:ahLst/>
              <a:cxnLst/>
              <a:rect l="l" t="t" r="r" b="b"/>
              <a:pathLst>
                <a:path w="3252" h="915" extrusionOk="0">
                  <a:moveTo>
                    <a:pt x="1620" y="0"/>
                  </a:moveTo>
                  <a:cubicBezTo>
                    <a:pt x="1025" y="0"/>
                    <a:pt x="477" y="215"/>
                    <a:pt x="60" y="631"/>
                  </a:cubicBezTo>
                  <a:cubicBezTo>
                    <a:pt x="1" y="691"/>
                    <a:pt x="1" y="810"/>
                    <a:pt x="60" y="869"/>
                  </a:cubicBezTo>
                  <a:cubicBezTo>
                    <a:pt x="90" y="899"/>
                    <a:pt x="132" y="914"/>
                    <a:pt x="175" y="914"/>
                  </a:cubicBezTo>
                  <a:cubicBezTo>
                    <a:pt x="218" y="914"/>
                    <a:pt x="263" y="899"/>
                    <a:pt x="298" y="869"/>
                  </a:cubicBezTo>
                  <a:cubicBezTo>
                    <a:pt x="656" y="512"/>
                    <a:pt x="1120" y="322"/>
                    <a:pt x="1620" y="322"/>
                  </a:cubicBezTo>
                  <a:cubicBezTo>
                    <a:pt x="2132" y="322"/>
                    <a:pt x="2596" y="512"/>
                    <a:pt x="2953" y="869"/>
                  </a:cubicBezTo>
                  <a:cubicBezTo>
                    <a:pt x="2983" y="899"/>
                    <a:pt x="3028" y="914"/>
                    <a:pt x="3073" y="914"/>
                  </a:cubicBezTo>
                  <a:cubicBezTo>
                    <a:pt x="3117" y="914"/>
                    <a:pt x="3162" y="899"/>
                    <a:pt x="3192" y="869"/>
                  </a:cubicBezTo>
                  <a:cubicBezTo>
                    <a:pt x="3251" y="810"/>
                    <a:pt x="3251" y="691"/>
                    <a:pt x="3192" y="631"/>
                  </a:cubicBezTo>
                  <a:cubicBezTo>
                    <a:pt x="2775" y="215"/>
                    <a:pt x="2215" y="0"/>
                    <a:pt x="1620" y="0"/>
                  </a:cubicBezTo>
                  <a:close/>
                </a:path>
              </a:pathLst>
            </a:custGeom>
            <a:solidFill>
              <a:schemeClr val="bg1">
                <a:lumMod val="1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highlight>
                  <a:srgbClr val="008000"/>
                </a:highlight>
              </a:endParaRPr>
            </a:p>
          </p:txBody>
        </p:sp>
        <p:sp>
          <p:nvSpPr>
            <p:cNvPr id="56" name="Google Shape;9160;p72">
              <a:extLst>
                <a:ext uri="{FF2B5EF4-FFF2-40B4-BE49-F238E27FC236}">
                  <a16:creationId xmlns:a16="http://schemas.microsoft.com/office/drawing/2014/main" id="{5307A8E7-2341-4D79-98E1-7A791B6C2DCE}"/>
                </a:ext>
              </a:extLst>
            </p:cNvPr>
            <p:cNvSpPr/>
            <p:nvPr/>
          </p:nvSpPr>
          <p:spPr>
            <a:xfrm>
              <a:off x="4425065" y="1218542"/>
              <a:ext cx="380393" cy="363118"/>
            </a:xfrm>
            <a:custGeom>
              <a:avLst/>
              <a:gdLst/>
              <a:ahLst/>
              <a:cxnLst/>
              <a:rect l="l" t="t" r="r" b="b"/>
              <a:pathLst>
                <a:path w="11979" h="11435" extrusionOk="0">
                  <a:moveTo>
                    <a:pt x="7621" y="6921"/>
                  </a:moveTo>
                  <a:lnTo>
                    <a:pt x="8061" y="7373"/>
                  </a:lnTo>
                  <a:lnTo>
                    <a:pt x="7787" y="7659"/>
                  </a:lnTo>
                  <a:lnTo>
                    <a:pt x="7335" y="7207"/>
                  </a:lnTo>
                  <a:cubicBezTo>
                    <a:pt x="7442" y="7123"/>
                    <a:pt x="7526" y="7016"/>
                    <a:pt x="7621" y="6921"/>
                  </a:cubicBezTo>
                  <a:close/>
                  <a:moveTo>
                    <a:pt x="4552" y="328"/>
                  </a:moveTo>
                  <a:cubicBezTo>
                    <a:pt x="5525" y="328"/>
                    <a:pt x="6496" y="700"/>
                    <a:pt x="7228" y="1444"/>
                  </a:cubicBezTo>
                  <a:cubicBezTo>
                    <a:pt x="8645" y="2861"/>
                    <a:pt x="8704" y="5076"/>
                    <a:pt x="7466" y="6564"/>
                  </a:cubicBezTo>
                  <a:cubicBezTo>
                    <a:pt x="7311" y="6766"/>
                    <a:pt x="7156" y="6909"/>
                    <a:pt x="6978" y="7064"/>
                  </a:cubicBezTo>
                  <a:cubicBezTo>
                    <a:pt x="6279" y="7651"/>
                    <a:pt x="5417" y="7944"/>
                    <a:pt x="4554" y="7944"/>
                  </a:cubicBezTo>
                  <a:cubicBezTo>
                    <a:pt x="3579" y="7944"/>
                    <a:pt x="2603" y="7571"/>
                    <a:pt x="1858" y="6826"/>
                  </a:cubicBezTo>
                  <a:cubicBezTo>
                    <a:pt x="370" y="5338"/>
                    <a:pt x="370" y="2921"/>
                    <a:pt x="1858" y="1444"/>
                  </a:cubicBezTo>
                  <a:cubicBezTo>
                    <a:pt x="2602" y="700"/>
                    <a:pt x="3579" y="328"/>
                    <a:pt x="4552" y="328"/>
                  </a:cubicBezTo>
                  <a:close/>
                  <a:moveTo>
                    <a:pt x="8518" y="7440"/>
                  </a:moveTo>
                  <a:cubicBezTo>
                    <a:pt x="8550" y="7440"/>
                    <a:pt x="8580" y="7453"/>
                    <a:pt x="8597" y="7481"/>
                  </a:cubicBezTo>
                  <a:lnTo>
                    <a:pt x="9061" y="7897"/>
                  </a:lnTo>
                  <a:lnTo>
                    <a:pt x="8276" y="8683"/>
                  </a:lnTo>
                  <a:lnTo>
                    <a:pt x="7883" y="8195"/>
                  </a:lnTo>
                  <a:cubicBezTo>
                    <a:pt x="7847" y="8135"/>
                    <a:pt x="7847" y="8052"/>
                    <a:pt x="7883" y="8016"/>
                  </a:cubicBezTo>
                  <a:lnTo>
                    <a:pt x="8418" y="7481"/>
                  </a:lnTo>
                  <a:cubicBezTo>
                    <a:pt x="8444" y="7456"/>
                    <a:pt x="8482" y="7440"/>
                    <a:pt x="8518" y="7440"/>
                  </a:cubicBezTo>
                  <a:close/>
                  <a:moveTo>
                    <a:pt x="9335" y="8100"/>
                  </a:moveTo>
                  <a:lnTo>
                    <a:pt x="11252" y="9779"/>
                  </a:lnTo>
                  <a:cubicBezTo>
                    <a:pt x="11574" y="10064"/>
                    <a:pt x="11597" y="10576"/>
                    <a:pt x="11276" y="10886"/>
                  </a:cubicBezTo>
                  <a:cubicBezTo>
                    <a:pt x="11128" y="11033"/>
                    <a:pt x="10940" y="11105"/>
                    <a:pt x="10752" y="11105"/>
                  </a:cubicBezTo>
                  <a:cubicBezTo>
                    <a:pt x="10544" y="11105"/>
                    <a:pt x="10336" y="11018"/>
                    <a:pt x="10181" y="10850"/>
                  </a:cubicBezTo>
                  <a:lnTo>
                    <a:pt x="8514" y="8921"/>
                  </a:lnTo>
                  <a:lnTo>
                    <a:pt x="9335" y="8100"/>
                  </a:lnTo>
                  <a:close/>
                  <a:moveTo>
                    <a:pt x="4543" y="1"/>
                  </a:moveTo>
                  <a:cubicBezTo>
                    <a:pt x="3483" y="1"/>
                    <a:pt x="2424" y="402"/>
                    <a:pt x="1620" y="1206"/>
                  </a:cubicBezTo>
                  <a:cubicBezTo>
                    <a:pt x="1" y="2837"/>
                    <a:pt x="1" y="5457"/>
                    <a:pt x="1620" y="7064"/>
                  </a:cubicBezTo>
                  <a:cubicBezTo>
                    <a:pt x="2431" y="7875"/>
                    <a:pt x="3489" y="8272"/>
                    <a:pt x="4543" y="8272"/>
                  </a:cubicBezTo>
                  <a:cubicBezTo>
                    <a:pt x="5440" y="8272"/>
                    <a:pt x="6334" y="7985"/>
                    <a:pt x="7073" y="7421"/>
                  </a:cubicBezTo>
                  <a:lnTo>
                    <a:pt x="7561" y="7909"/>
                  </a:lnTo>
                  <a:cubicBezTo>
                    <a:pt x="7490" y="8076"/>
                    <a:pt x="7502" y="8278"/>
                    <a:pt x="7633" y="8409"/>
                  </a:cubicBezTo>
                  <a:lnTo>
                    <a:pt x="9954" y="11064"/>
                  </a:lnTo>
                  <a:cubicBezTo>
                    <a:pt x="10171" y="11312"/>
                    <a:pt x="10471" y="11434"/>
                    <a:pt x="10771" y="11434"/>
                  </a:cubicBezTo>
                  <a:cubicBezTo>
                    <a:pt x="11049" y="11434"/>
                    <a:pt x="11326" y="11330"/>
                    <a:pt x="11538" y="11124"/>
                  </a:cubicBezTo>
                  <a:cubicBezTo>
                    <a:pt x="11978" y="10671"/>
                    <a:pt x="11955" y="9945"/>
                    <a:pt x="11478" y="9540"/>
                  </a:cubicBezTo>
                  <a:lnTo>
                    <a:pt x="8823" y="7219"/>
                  </a:lnTo>
                  <a:cubicBezTo>
                    <a:pt x="8737" y="7139"/>
                    <a:pt x="8629" y="7104"/>
                    <a:pt x="8522" y="7104"/>
                  </a:cubicBezTo>
                  <a:cubicBezTo>
                    <a:pt x="8453" y="7104"/>
                    <a:pt x="8384" y="7119"/>
                    <a:pt x="8323" y="7147"/>
                  </a:cubicBezTo>
                  <a:lnTo>
                    <a:pt x="7823" y="6659"/>
                  </a:lnTo>
                  <a:cubicBezTo>
                    <a:pt x="9073" y="5052"/>
                    <a:pt x="8978" y="2694"/>
                    <a:pt x="7466" y="1206"/>
                  </a:cubicBezTo>
                  <a:cubicBezTo>
                    <a:pt x="6662" y="402"/>
                    <a:pt x="5603" y="1"/>
                    <a:pt x="4543" y="1"/>
                  </a:cubicBezTo>
                  <a:close/>
                </a:path>
              </a:pathLst>
            </a:custGeom>
            <a:solidFill>
              <a:schemeClr val="bg1">
                <a:lumMod val="1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highlight>
                  <a:srgbClr val="008000"/>
                </a:highlight>
              </a:endParaRPr>
            </a:p>
          </p:txBody>
        </p:sp>
        <p:sp>
          <p:nvSpPr>
            <p:cNvPr id="57" name="Google Shape;9161;p72">
              <a:extLst>
                <a:ext uri="{FF2B5EF4-FFF2-40B4-BE49-F238E27FC236}">
                  <a16:creationId xmlns:a16="http://schemas.microsoft.com/office/drawing/2014/main" id="{A99F5B7C-F949-4E94-872E-E966B4E41F78}"/>
                </a:ext>
              </a:extLst>
            </p:cNvPr>
            <p:cNvSpPr/>
            <p:nvPr/>
          </p:nvSpPr>
          <p:spPr>
            <a:xfrm>
              <a:off x="4577076" y="1249217"/>
              <a:ext cx="103998" cy="201962"/>
            </a:xfrm>
            <a:custGeom>
              <a:avLst/>
              <a:gdLst/>
              <a:ahLst/>
              <a:cxnLst/>
              <a:rect l="l" t="t" r="r" b="b"/>
              <a:pathLst>
                <a:path w="3275" h="6360" extrusionOk="0">
                  <a:moveTo>
                    <a:pt x="191" y="0"/>
                  </a:moveTo>
                  <a:cubicBezTo>
                    <a:pt x="106" y="0"/>
                    <a:pt x="35" y="59"/>
                    <a:pt x="24" y="157"/>
                  </a:cubicBezTo>
                  <a:cubicBezTo>
                    <a:pt x="0" y="264"/>
                    <a:pt x="60" y="335"/>
                    <a:pt x="167" y="347"/>
                  </a:cubicBezTo>
                  <a:cubicBezTo>
                    <a:pt x="798" y="442"/>
                    <a:pt x="1345" y="716"/>
                    <a:pt x="1786" y="1169"/>
                  </a:cubicBezTo>
                  <a:cubicBezTo>
                    <a:pt x="2905" y="2288"/>
                    <a:pt x="2905" y="4110"/>
                    <a:pt x="1786" y="5229"/>
                  </a:cubicBezTo>
                  <a:cubicBezTo>
                    <a:pt x="1345" y="5645"/>
                    <a:pt x="774" y="5931"/>
                    <a:pt x="167" y="6015"/>
                  </a:cubicBezTo>
                  <a:cubicBezTo>
                    <a:pt x="83" y="6038"/>
                    <a:pt x="24" y="6122"/>
                    <a:pt x="24" y="6217"/>
                  </a:cubicBezTo>
                  <a:cubicBezTo>
                    <a:pt x="36" y="6300"/>
                    <a:pt x="107" y="6360"/>
                    <a:pt x="179" y="6360"/>
                  </a:cubicBezTo>
                  <a:lnTo>
                    <a:pt x="214" y="6360"/>
                  </a:lnTo>
                  <a:cubicBezTo>
                    <a:pt x="917" y="6253"/>
                    <a:pt x="1536" y="5943"/>
                    <a:pt x="2024" y="5455"/>
                  </a:cubicBezTo>
                  <a:cubicBezTo>
                    <a:pt x="3274" y="4205"/>
                    <a:pt x="3274" y="2169"/>
                    <a:pt x="2024" y="919"/>
                  </a:cubicBezTo>
                  <a:cubicBezTo>
                    <a:pt x="1536" y="419"/>
                    <a:pt x="917" y="109"/>
                    <a:pt x="214" y="2"/>
                  </a:cubicBezTo>
                  <a:cubicBezTo>
                    <a:pt x="206" y="1"/>
                    <a:pt x="198" y="0"/>
                    <a:pt x="191" y="0"/>
                  </a:cubicBezTo>
                  <a:close/>
                </a:path>
              </a:pathLst>
            </a:custGeom>
            <a:solidFill>
              <a:schemeClr val="bg1">
                <a:lumMod val="1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highlight>
                  <a:srgbClr val="008000"/>
                </a:highlight>
              </a:endParaRPr>
            </a:p>
          </p:txBody>
        </p:sp>
        <p:sp>
          <p:nvSpPr>
            <p:cNvPr id="58" name="Google Shape;9162;p72">
              <a:extLst>
                <a:ext uri="{FF2B5EF4-FFF2-40B4-BE49-F238E27FC236}">
                  <a16:creationId xmlns:a16="http://schemas.microsoft.com/office/drawing/2014/main" id="{1B3045FC-690F-4ECC-8DB2-CFA14BC4F851}"/>
                </a:ext>
              </a:extLst>
            </p:cNvPr>
            <p:cNvSpPr/>
            <p:nvPr/>
          </p:nvSpPr>
          <p:spPr>
            <a:xfrm>
              <a:off x="4457582" y="1249217"/>
              <a:ext cx="105903" cy="201962"/>
            </a:xfrm>
            <a:custGeom>
              <a:avLst/>
              <a:gdLst/>
              <a:ahLst/>
              <a:cxnLst/>
              <a:rect l="l" t="t" r="r" b="b"/>
              <a:pathLst>
                <a:path w="3335" h="6360" extrusionOk="0">
                  <a:moveTo>
                    <a:pt x="3162" y="1"/>
                  </a:moveTo>
                  <a:cubicBezTo>
                    <a:pt x="3156" y="1"/>
                    <a:pt x="3150" y="1"/>
                    <a:pt x="3144" y="2"/>
                  </a:cubicBezTo>
                  <a:cubicBezTo>
                    <a:pt x="2430" y="61"/>
                    <a:pt x="1775" y="383"/>
                    <a:pt x="1251" y="895"/>
                  </a:cubicBezTo>
                  <a:cubicBezTo>
                    <a:pt x="1" y="2145"/>
                    <a:pt x="1" y="4193"/>
                    <a:pt x="1251" y="5443"/>
                  </a:cubicBezTo>
                  <a:cubicBezTo>
                    <a:pt x="1775" y="5955"/>
                    <a:pt x="2430" y="6277"/>
                    <a:pt x="3144" y="6360"/>
                  </a:cubicBezTo>
                  <a:lnTo>
                    <a:pt x="3156" y="6360"/>
                  </a:lnTo>
                  <a:cubicBezTo>
                    <a:pt x="3251" y="6360"/>
                    <a:pt x="3311" y="6300"/>
                    <a:pt x="3323" y="6217"/>
                  </a:cubicBezTo>
                  <a:cubicBezTo>
                    <a:pt x="3334" y="6122"/>
                    <a:pt x="3263" y="6038"/>
                    <a:pt x="3168" y="6038"/>
                  </a:cubicBezTo>
                  <a:cubicBezTo>
                    <a:pt x="2537" y="5955"/>
                    <a:pt x="1941" y="5681"/>
                    <a:pt x="1477" y="5217"/>
                  </a:cubicBezTo>
                  <a:cubicBezTo>
                    <a:pt x="358" y="4098"/>
                    <a:pt x="358" y="2264"/>
                    <a:pt x="1477" y="1157"/>
                  </a:cubicBezTo>
                  <a:cubicBezTo>
                    <a:pt x="1941" y="692"/>
                    <a:pt x="2513" y="407"/>
                    <a:pt x="3168" y="335"/>
                  </a:cubicBezTo>
                  <a:cubicBezTo>
                    <a:pt x="3263" y="311"/>
                    <a:pt x="3334" y="240"/>
                    <a:pt x="3323" y="157"/>
                  </a:cubicBezTo>
                  <a:cubicBezTo>
                    <a:pt x="3312" y="68"/>
                    <a:pt x="3239" y="1"/>
                    <a:pt x="3162" y="1"/>
                  </a:cubicBezTo>
                  <a:close/>
                </a:path>
              </a:pathLst>
            </a:custGeom>
            <a:solidFill>
              <a:schemeClr val="bg1">
                <a:lumMod val="1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highlight>
                  <a:srgbClr val="008000"/>
                </a:highlight>
              </a:endParaRPr>
            </a:p>
          </p:txBody>
        </p:sp>
      </p:grpSp>
      <p:grpSp>
        <p:nvGrpSpPr>
          <p:cNvPr id="59" name="Google Shape;10707;p75">
            <a:extLst>
              <a:ext uri="{FF2B5EF4-FFF2-40B4-BE49-F238E27FC236}">
                <a16:creationId xmlns:a16="http://schemas.microsoft.com/office/drawing/2014/main" id="{B027C136-C9BC-4B23-9A72-618F8B7C7B82}"/>
              </a:ext>
            </a:extLst>
          </p:cNvPr>
          <p:cNvGrpSpPr/>
          <p:nvPr/>
        </p:nvGrpSpPr>
        <p:grpSpPr>
          <a:xfrm>
            <a:off x="4437899" y="1891488"/>
            <a:ext cx="352345" cy="363655"/>
            <a:chOff x="3560600" y="3763338"/>
            <a:chExt cx="352345" cy="363655"/>
          </a:xfrm>
          <a:solidFill>
            <a:schemeClr val="bg1"/>
          </a:solidFill>
        </p:grpSpPr>
        <p:sp>
          <p:nvSpPr>
            <p:cNvPr id="60" name="Google Shape;10708;p75">
              <a:extLst>
                <a:ext uri="{FF2B5EF4-FFF2-40B4-BE49-F238E27FC236}">
                  <a16:creationId xmlns:a16="http://schemas.microsoft.com/office/drawing/2014/main" id="{0D4F9342-C97B-43C0-89C0-B4F758710EE6}"/>
                </a:ext>
              </a:extLst>
            </p:cNvPr>
            <p:cNvSpPr/>
            <p:nvPr/>
          </p:nvSpPr>
          <p:spPr>
            <a:xfrm>
              <a:off x="3665841" y="3763338"/>
              <a:ext cx="143352" cy="173543"/>
            </a:xfrm>
            <a:custGeom>
              <a:avLst/>
              <a:gdLst/>
              <a:ahLst/>
              <a:cxnLst/>
              <a:rect l="l" t="t" r="r" b="b"/>
              <a:pathLst>
                <a:path w="4525" h="5478" extrusionOk="0">
                  <a:moveTo>
                    <a:pt x="2251" y="1"/>
                  </a:moveTo>
                  <a:cubicBezTo>
                    <a:pt x="1691" y="1"/>
                    <a:pt x="1179" y="191"/>
                    <a:pt x="774" y="549"/>
                  </a:cubicBezTo>
                  <a:cubicBezTo>
                    <a:pt x="370" y="906"/>
                    <a:pt x="108" y="1382"/>
                    <a:pt x="12" y="1918"/>
                  </a:cubicBezTo>
                  <a:cubicBezTo>
                    <a:pt x="0" y="2013"/>
                    <a:pt x="60" y="2096"/>
                    <a:pt x="143" y="2120"/>
                  </a:cubicBezTo>
                  <a:cubicBezTo>
                    <a:pt x="151" y="2121"/>
                    <a:pt x="159" y="2122"/>
                    <a:pt x="167" y="2122"/>
                  </a:cubicBezTo>
                  <a:cubicBezTo>
                    <a:pt x="252" y="2122"/>
                    <a:pt x="324" y="2064"/>
                    <a:pt x="346" y="1977"/>
                  </a:cubicBezTo>
                  <a:cubicBezTo>
                    <a:pt x="477" y="1049"/>
                    <a:pt x="1286" y="346"/>
                    <a:pt x="2239" y="346"/>
                  </a:cubicBezTo>
                  <a:cubicBezTo>
                    <a:pt x="3299" y="346"/>
                    <a:pt x="4168" y="1203"/>
                    <a:pt x="4168" y="2263"/>
                  </a:cubicBezTo>
                  <a:cubicBezTo>
                    <a:pt x="4168" y="3096"/>
                    <a:pt x="3632" y="3847"/>
                    <a:pt x="2822" y="4097"/>
                  </a:cubicBezTo>
                  <a:cubicBezTo>
                    <a:pt x="2775" y="4108"/>
                    <a:pt x="2751" y="4144"/>
                    <a:pt x="2739" y="4168"/>
                  </a:cubicBezTo>
                  <a:lnTo>
                    <a:pt x="2239" y="4990"/>
                  </a:lnTo>
                  <a:lnTo>
                    <a:pt x="1751" y="4168"/>
                  </a:lnTo>
                  <a:cubicBezTo>
                    <a:pt x="1739" y="4144"/>
                    <a:pt x="1691" y="4108"/>
                    <a:pt x="1667" y="4097"/>
                  </a:cubicBezTo>
                  <a:cubicBezTo>
                    <a:pt x="977" y="3870"/>
                    <a:pt x="477" y="3287"/>
                    <a:pt x="358" y="2573"/>
                  </a:cubicBezTo>
                  <a:cubicBezTo>
                    <a:pt x="347" y="2496"/>
                    <a:pt x="266" y="2440"/>
                    <a:pt x="189" y="2440"/>
                  </a:cubicBezTo>
                  <a:cubicBezTo>
                    <a:pt x="182" y="2440"/>
                    <a:pt x="174" y="2441"/>
                    <a:pt x="167" y="2442"/>
                  </a:cubicBezTo>
                  <a:cubicBezTo>
                    <a:pt x="72" y="2454"/>
                    <a:pt x="12" y="2549"/>
                    <a:pt x="24" y="2632"/>
                  </a:cubicBezTo>
                  <a:cubicBezTo>
                    <a:pt x="108" y="3049"/>
                    <a:pt x="286" y="3418"/>
                    <a:pt x="548" y="3739"/>
                  </a:cubicBezTo>
                  <a:cubicBezTo>
                    <a:pt x="798" y="4037"/>
                    <a:pt x="1132" y="4251"/>
                    <a:pt x="1501" y="4394"/>
                  </a:cubicBezTo>
                  <a:lnTo>
                    <a:pt x="2108" y="5406"/>
                  </a:lnTo>
                  <a:cubicBezTo>
                    <a:pt x="2144" y="5442"/>
                    <a:pt x="2203" y="5478"/>
                    <a:pt x="2263" y="5478"/>
                  </a:cubicBezTo>
                  <a:cubicBezTo>
                    <a:pt x="2322" y="5478"/>
                    <a:pt x="2382" y="5442"/>
                    <a:pt x="2406" y="5406"/>
                  </a:cubicBezTo>
                  <a:lnTo>
                    <a:pt x="3025" y="4394"/>
                  </a:lnTo>
                  <a:cubicBezTo>
                    <a:pt x="3930" y="4073"/>
                    <a:pt x="4525" y="3227"/>
                    <a:pt x="4525" y="2263"/>
                  </a:cubicBezTo>
                  <a:cubicBezTo>
                    <a:pt x="4489" y="1013"/>
                    <a:pt x="3477" y="1"/>
                    <a:pt x="225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0709;p75">
              <a:extLst>
                <a:ext uri="{FF2B5EF4-FFF2-40B4-BE49-F238E27FC236}">
                  <a16:creationId xmlns:a16="http://schemas.microsoft.com/office/drawing/2014/main" id="{781385C7-D876-421E-A925-3C277E700955}"/>
                </a:ext>
              </a:extLst>
            </p:cNvPr>
            <p:cNvSpPr/>
            <p:nvPr/>
          </p:nvSpPr>
          <p:spPr>
            <a:xfrm>
              <a:off x="3696761" y="3794099"/>
              <a:ext cx="82653" cy="78661"/>
            </a:xfrm>
            <a:custGeom>
              <a:avLst/>
              <a:gdLst/>
              <a:ahLst/>
              <a:cxnLst/>
              <a:rect l="l" t="t" r="r" b="b"/>
              <a:pathLst>
                <a:path w="2609" h="2483" extrusionOk="0">
                  <a:moveTo>
                    <a:pt x="1584" y="328"/>
                  </a:moveTo>
                  <a:cubicBezTo>
                    <a:pt x="1727" y="328"/>
                    <a:pt x="1882" y="387"/>
                    <a:pt x="2001" y="506"/>
                  </a:cubicBezTo>
                  <a:cubicBezTo>
                    <a:pt x="2239" y="732"/>
                    <a:pt x="2239" y="1102"/>
                    <a:pt x="2001" y="1340"/>
                  </a:cubicBezTo>
                  <a:cubicBezTo>
                    <a:pt x="1888" y="1453"/>
                    <a:pt x="1736" y="1509"/>
                    <a:pt x="1584" y="1509"/>
                  </a:cubicBezTo>
                  <a:cubicBezTo>
                    <a:pt x="1433" y="1509"/>
                    <a:pt x="1281" y="1453"/>
                    <a:pt x="1168" y="1340"/>
                  </a:cubicBezTo>
                  <a:cubicBezTo>
                    <a:pt x="941" y="1113"/>
                    <a:pt x="941" y="732"/>
                    <a:pt x="1168" y="506"/>
                  </a:cubicBezTo>
                  <a:cubicBezTo>
                    <a:pt x="1287" y="387"/>
                    <a:pt x="1430" y="328"/>
                    <a:pt x="1584" y="328"/>
                  </a:cubicBezTo>
                  <a:close/>
                  <a:moveTo>
                    <a:pt x="1584" y="0"/>
                  </a:moveTo>
                  <a:cubicBezTo>
                    <a:pt x="1346" y="0"/>
                    <a:pt x="1108" y="89"/>
                    <a:pt x="929" y="268"/>
                  </a:cubicBezTo>
                  <a:cubicBezTo>
                    <a:pt x="596" y="590"/>
                    <a:pt x="572" y="1090"/>
                    <a:pt x="822" y="1447"/>
                  </a:cubicBezTo>
                  <a:lnTo>
                    <a:pt x="60" y="2197"/>
                  </a:lnTo>
                  <a:cubicBezTo>
                    <a:pt x="1" y="2256"/>
                    <a:pt x="1" y="2375"/>
                    <a:pt x="60" y="2435"/>
                  </a:cubicBezTo>
                  <a:cubicBezTo>
                    <a:pt x="96" y="2471"/>
                    <a:pt x="144" y="2483"/>
                    <a:pt x="179" y="2483"/>
                  </a:cubicBezTo>
                  <a:cubicBezTo>
                    <a:pt x="227" y="2483"/>
                    <a:pt x="275" y="2471"/>
                    <a:pt x="298" y="2435"/>
                  </a:cubicBezTo>
                  <a:lnTo>
                    <a:pt x="1060" y="1685"/>
                  </a:lnTo>
                  <a:cubicBezTo>
                    <a:pt x="1227" y="1780"/>
                    <a:pt x="1406" y="1840"/>
                    <a:pt x="1584" y="1840"/>
                  </a:cubicBezTo>
                  <a:cubicBezTo>
                    <a:pt x="1822" y="1840"/>
                    <a:pt x="2061" y="1756"/>
                    <a:pt x="2239" y="1578"/>
                  </a:cubicBezTo>
                  <a:cubicBezTo>
                    <a:pt x="2608" y="1209"/>
                    <a:pt x="2608" y="625"/>
                    <a:pt x="2239" y="268"/>
                  </a:cubicBezTo>
                  <a:cubicBezTo>
                    <a:pt x="2061" y="89"/>
                    <a:pt x="1822" y="0"/>
                    <a:pt x="158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0710;p75">
              <a:extLst>
                <a:ext uri="{FF2B5EF4-FFF2-40B4-BE49-F238E27FC236}">
                  <a16:creationId xmlns:a16="http://schemas.microsoft.com/office/drawing/2014/main" id="{3EEE06E5-1F89-4028-8EC4-0288648DC9F4}"/>
                </a:ext>
              </a:extLst>
            </p:cNvPr>
            <p:cNvSpPr/>
            <p:nvPr/>
          </p:nvSpPr>
          <p:spPr>
            <a:xfrm>
              <a:off x="3560600" y="3916574"/>
              <a:ext cx="352345" cy="210419"/>
            </a:xfrm>
            <a:custGeom>
              <a:avLst/>
              <a:gdLst/>
              <a:ahLst/>
              <a:cxnLst/>
              <a:rect l="l" t="t" r="r" b="b"/>
              <a:pathLst>
                <a:path w="11122" h="6642" extrusionOk="0">
                  <a:moveTo>
                    <a:pt x="3037" y="391"/>
                  </a:moveTo>
                  <a:lnTo>
                    <a:pt x="5394" y="1176"/>
                  </a:lnTo>
                  <a:lnTo>
                    <a:pt x="5394" y="1296"/>
                  </a:lnTo>
                  <a:lnTo>
                    <a:pt x="3037" y="510"/>
                  </a:lnTo>
                  <a:lnTo>
                    <a:pt x="3037" y="391"/>
                  </a:lnTo>
                  <a:close/>
                  <a:moveTo>
                    <a:pt x="8085" y="391"/>
                  </a:moveTo>
                  <a:lnTo>
                    <a:pt x="8085" y="510"/>
                  </a:lnTo>
                  <a:lnTo>
                    <a:pt x="5728" y="1296"/>
                  </a:lnTo>
                  <a:lnTo>
                    <a:pt x="5728" y="1176"/>
                  </a:lnTo>
                  <a:lnTo>
                    <a:pt x="8085" y="391"/>
                  </a:lnTo>
                  <a:close/>
                  <a:moveTo>
                    <a:pt x="2691" y="855"/>
                  </a:moveTo>
                  <a:lnTo>
                    <a:pt x="2691" y="4975"/>
                  </a:lnTo>
                  <a:lnTo>
                    <a:pt x="2680" y="4975"/>
                  </a:lnTo>
                  <a:lnTo>
                    <a:pt x="786" y="5594"/>
                  </a:lnTo>
                  <a:lnTo>
                    <a:pt x="786" y="1486"/>
                  </a:lnTo>
                  <a:lnTo>
                    <a:pt x="2691" y="855"/>
                  </a:lnTo>
                  <a:close/>
                  <a:moveTo>
                    <a:pt x="8085" y="867"/>
                  </a:moveTo>
                  <a:lnTo>
                    <a:pt x="8085" y="4975"/>
                  </a:lnTo>
                  <a:lnTo>
                    <a:pt x="8049" y="4975"/>
                  </a:lnTo>
                  <a:lnTo>
                    <a:pt x="5728" y="5748"/>
                  </a:lnTo>
                  <a:lnTo>
                    <a:pt x="5728" y="1641"/>
                  </a:lnTo>
                  <a:lnTo>
                    <a:pt x="5763" y="1641"/>
                  </a:lnTo>
                  <a:lnTo>
                    <a:pt x="8085" y="867"/>
                  </a:lnTo>
                  <a:close/>
                  <a:moveTo>
                    <a:pt x="3037" y="879"/>
                  </a:moveTo>
                  <a:lnTo>
                    <a:pt x="5358" y="1653"/>
                  </a:lnTo>
                  <a:lnTo>
                    <a:pt x="5394" y="1653"/>
                  </a:lnTo>
                  <a:lnTo>
                    <a:pt x="5394" y="5760"/>
                  </a:lnTo>
                  <a:lnTo>
                    <a:pt x="3072" y="4986"/>
                  </a:lnTo>
                  <a:lnTo>
                    <a:pt x="3037" y="4986"/>
                  </a:lnTo>
                  <a:lnTo>
                    <a:pt x="3037" y="879"/>
                  </a:lnTo>
                  <a:close/>
                  <a:moveTo>
                    <a:pt x="3037" y="5320"/>
                  </a:moveTo>
                  <a:lnTo>
                    <a:pt x="5394" y="6106"/>
                  </a:lnTo>
                  <a:lnTo>
                    <a:pt x="5394" y="6225"/>
                  </a:lnTo>
                  <a:lnTo>
                    <a:pt x="3037" y="5439"/>
                  </a:lnTo>
                  <a:lnTo>
                    <a:pt x="3037" y="5320"/>
                  </a:lnTo>
                  <a:close/>
                  <a:moveTo>
                    <a:pt x="8085" y="5320"/>
                  </a:moveTo>
                  <a:lnTo>
                    <a:pt x="8085" y="5439"/>
                  </a:lnTo>
                  <a:lnTo>
                    <a:pt x="5728" y="6225"/>
                  </a:lnTo>
                  <a:lnTo>
                    <a:pt x="5728" y="6106"/>
                  </a:lnTo>
                  <a:lnTo>
                    <a:pt x="8085" y="5320"/>
                  </a:lnTo>
                  <a:close/>
                  <a:moveTo>
                    <a:pt x="2715" y="414"/>
                  </a:moveTo>
                  <a:lnTo>
                    <a:pt x="2715" y="510"/>
                  </a:lnTo>
                  <a:lnTo>
                    <a:pt x="584" y="1224"/>
                  </a:lnTo>
                  <a:cubicBezTo>
                    <a:pt x="513" y="1248"/>
                    <a:pt x="465" y="1307"/>
                    <a:pt x="465" y="1391"/>
                  </a:cubicBezTo>
                  <a:lnTo>
                    <a:pt x="465" y="5856"/>
                  </a:lnTo>
                  <a:cubicBezTo>
                    <a:pt x="465" y="5915"/>
                    <a:pt x="489" y="5951"/>
                    <a:pt x="536" y="5987"/>
                  </a:cubicBezTo>
                  <a:cubicBezTo>
                    <a:pt x="571" y="6004"/>
                    <a:pt x="613" y="6015"/>
                    <a:pt x="651" y="6015"/>
                  </a:cubicBezTo>
                  <a:cubicBezTo>
                    <a:pt x="665" y="6015"/>
                    <a:pt x="678" y="6014"/>
                    <a:pt x="691" y="6010"/>
                  </a:cubicBezTo>
                  <a:lnTo>
                    <a:pt x="2715" y="5344"/>
                  </a:lnTo>
                  <a:lnTo>
                    <a:pt x="2715" y="5463"/>
                  </a:lnTo>
                  <a:lnTo>
                    <a:pt x="358" y="6249"/>
                  </a:lnTo>
                  <a:lnTo>
                    <a:pt x="358" y="1200"/>
                  </a:lnTo>
                  <a:lnTo>
                    <a:pt x="2715" y="414"/>
                  </a:lnTo>
                  <a:close/>
                  <a:moveTo>
                    <a:pt x="2864" y="1"/>
                  </a:moveTo>
                  <a:cubicBezTo>
                    <a:pt x="2846" y="1"/>
                    <a:pt x="2828" y="4"/>
                    <a:pt x="2811" y="10"/>
                  </a:cubicBezTo>
                  <a:lnTo>
                    <a:pt x="120" y="903"/>
                  </a:lnTo>
                  <a:cubicBezTo>
                    <a:pt x="48" y="938"/>
                    <a:pt x="1" y="998"/>
                    <a:pt x="1" y="1069"/>
                  </a:cubicBezTo>
                  <a:lnTo>
                    <a:pt x="1" y="6475"/>
                  </a:lnTo>
                  <a:cubicBezTo>
                    <a:pt x="1" y="6534"/>
                    <a:pt x="36" y="6582"/>
                    <a:pt x="72" y="6606"/>
                  </a:cubicBezTo>
                  <a:cubicBezTo>
                    <a:pt x="108" y="6618"/>
                    <a:pt x="132" y="6641"/>
                    <a:pt x="179" y="6641"/>
                  </a:cubicBezTo>
                  <a:cubicBezTo>
                    <a:pt x="191" y="6641"/>
                    <a:pt x="215" y="6641"/>
                    <a:pt x="239" y="6618"/>
                  </a:cubicBezTo>
                  <a:lnTo>
                    <a:pt x="2870" y="5748"/>
                  </a:lnTo>
                  <a:lnTo>
                    <a:pt x="5513" y="6618"/>
                  </a:lnTo>
                  <a:cubicBezTo>
                    <a:pt x="5525" y="6630"/>
                    <a:pt x="5543" y="6635"/>
                    <a:pt x="5561" y="6635"/>
                  </a:cubicBezTo>
                  <a:cubicBezTo>
                    <a:pt x="5579" y="6635"/>
                    <a:pt x="5597" y="6630"/>
                    <a:pt x="5608" y="6618"/>
                  </a:cubicBezTo>
                  <a:lnTo>
                    <a:pt x="8252" y="5737"/>
                  </a:lnTo>
                  <a:lnTo>
                    <a:pt x="10883" y="6606"/>
                  </a:lnTo>
                  <a:cubicBezTo>
                    <a:pt x="10895" y="6606"/>
                    <a:pt x="10907" y="6630"/>
                    <a:pt x="10942" y="6630"/>
                  </a:cubicBezTo>
                  <a:cubicBezTo>
                    <a:pt x="10966" y="6630"/>
                    <a:pt x="11014" y="6606"/>
                    <a:pt x="11050" y="6594"/>
                  </a:cubicBezTo>
                  <a:cubicBezTo>
                    <a:pt x="11085" y="6558"/>
                    <a:pt x="11121" y="6510"/>
                    <a:pt x="11121" y="6463"/>
                  </a:cubicBezTo>
                  <a:lnTo>
                    <a:pt x="11121" y="3510"/>
                  </a:lnTo>
                  <a:cubicBezTo>
                    <a:pt x="11121" y="3427"/>
                    <a:pt x="11050" y="3355"/>
                    <a:pt x="10954" y="3355"/>
                  </a:cubicBezTo>
                  <a:cubicBezTo>
                    <a:pt x="10871" y="3355"/>
                    <a:pt x="10788" y="3427"/>
                    <a:pt x="10788" y="3510"/>
                  </a:cubicBezTo>
                  <a:lnTo>
                    <a:pt x="10788" y="6225"/>
                  </a:lnTo>
                  <a:lnTo>
                    <a:pt x="8442" y="5439"/>
                  </a:lnTo>
                  <a:lnTo>
                    <a:pt x="8442" y="5320"/>
                  </a:lnTo>
                  <a:lnTo>
                    <a:pt x="10466" y="5987"/>
                  </a:lnTo>
                  <a:cubicBezTo>
                    <a:pt x="10482" y="5991"/>
                    <a:pt x="10499" y="5993"/>
                    <a:pt x="10516" y="5993"/>
                  </a:cubicBezTo>
                  <a:cubicBezTo>
                    <a:pt x="10551" y="5993"/>
                    <a:pt x="10585" y="5983"/>
                    <a:pt x="10609" y="5951"/>
                  </a:cubicBezTo>
                  <a:cubicBezTo>
                    <a:pt x="10657" y="5927"/>
                    <a:pt x="10692" y="5868"/>
                    <a:pt x="10692" y="5820"/>
                  </a:cubicBezTo>
                  <a:lnTo>
                    <a:pt x="10692" y="3486"/>
                  </a:lnTo>
                  <a:cubicBezTo>
                    <a:pt x="10692" y="3391"/>
                    <a:pt x="10609" y="3320"/>
                    <a:pt x="10526" y="3320"/>
                  </a:cubicBezTo>
                  <a:cubicBezTo>
                    <a:pt x="10431" y="3320"/>
                    <a:pt x="10359" y="3391"/>
                    <a:pt x="10359" y="3486"/>
                  </a:cubicBezTo>
                  <a:lnTo>
                    <a:pt x="10359" y="5582"/>
                  </a:lnTo>
                  <a:lnTo>
                    <a:pt x="8466" y="4963"/>
                  </a:lnTo>
                  <a:lnTo>
                    <a:pt x="8442" y="4963"/>
                  </a:lnTo>
                  <a:lnTo>
                    <a:pt x="8442" y="855"/>
                  </a:lnTo>
                  <a:lnTo>
                    <a:pt x="10347" y="1486"/>
                  </a:lnTo>
                  <a:lnTo>
                    <a:pt x="10347" y="2843"/>
                  </a:lnTo>
                  <a:cubicBezTo>
                    <a:pt x="10347" y="2939"/>
                    <a:pt x="10419" y="3010"/>
                    <a:pt x="10514" y="3010"/>
                  </a:cubicBezTo>
                  <a:cubicBezTo>
                    <a:pt x="10597" y="3010"/>
                    <a:pt x="10669" y="2939"/>
                    <a:pt x="10669" y="2843"/>
                  </a:cubicBezTo>
                  <a:lnTo>
                    <a:pt x="10669" y="1367"/>
                  </a:lnTo>
                  <a:cubicBezTo>
                    <a:pt x="10669" y="1296"/>
                    <a:pt x="10633" y="1236"/>
                    <a:pt x="10550" y="1212"/>
                  </a:cubicBezTo>
                  <a:lnTo>
                    <a:pt x="8430" y="498"/>
                  </a:lnTo>
                  <a:lnTo>
                    <a:pt x="8430" y="379"/>
                  </a:lnTo>
                  <a:lnTo>
                    <a:pt x="10776" y="1165"/>
                  </a:lnTo>
                  <a:lnTo>
                    <a:pt x="10776" y="2831"/>
                  </a:lnTo>
                  <a:cubicBezTo>
                    <a:pt x="10776" y="2939"/>
                    <a:pt x="10847" y="3022"/>
                    <a:pt x="10942" y="3022"/>
                  </a:cubicBezTo>
                  <a:cubicBezTo>
                    <a:pt x="11026" y="3022"/>
                    <a:pt x="11109" y="2951"/>
                    <a:pt x="11109" y="2855"/>
                  </a:cubicBezTo>
                  <a:lnTo>
                    <a:pt x="11109" y="1069"/>
                  </a:lnTo>
                  <a:cubicBezTo>
                    <a:pt x="11109" y="998"/>
                    <a:pt x="11062" y="938"/>
                    <a:pt x="10990" y="903"/>
                  </a:cubicBezTo>
                  <a:lnTo>
                    <a:pt x="8287" y="10"/>
                  </a:lnTo>
                  <a:cubicBezTo>
                    <a:pt x="8275" y="4"/>
                    <a:pt x="8258" y="1"/>
                    <a:pt x="8240" y="1"/>
                  </a:cubicBezTo>
                  <a:cubicBezTo>
                    <a:pt x="8222" y="1"/>
                    <a:pt x="8204" y="4"/>
                    <a:pt x="8192" y="10"/>
                  </a:cubicBezTo>
                  <a:lnTo>
                    <a:pt x="5549" y="891"/>
                  </a:lnTo>
                  <a:lnTo>
                    <a:pt x="2918" y="10"/>
                  </a:lnTo>
                  <a:cubicBezTo>
                    <a:pt x="2900" y="4"/>
                    <a:pt x="2882" y="1"/>
                    <a:pt x="286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" name="Google Shape;9945;p74">
            <a:extLst>
              <a:ext uri="{FF2B5EF4-FFF2-40B4-BE49-F238E27FC236}">
                <a16:creationId xmlns:a16="http://schemas.microsoft.com/office/drawing/2014/main" id="{F702C966-0D04-46A9-A7C9-6D51F9B8364E}"/>
              </a:ext>
            </a:extLst>
          </p:cNvPr>
          <p:cNvGrpSpPr/>
          <p:nvPr/>
        </p:nvGrpSpPr>
        <p:grpSpPr>
          <a:xfrm>
            <a:off x="4419936" y="2598730"/>
            <a:ext cx="379002" cy="366112"/>
            <a:chOff x="2633037" y="1499873"/>
            <a:chExt cx="379002" cy="366112"/>
          </a:xfrm>
          <a:solidFill>
            <a:schemeClr val="bg1">
              <a:lumMod val="10000"/>
            </a:schemeClr>
          </a:solidFill>
        </p:grpSpPr>
        <p:sp>
          <p:nvSpPr>
            <p:cNvPr id="64" name="Google Shape;9946;p74">
              <a:extLst>
                <a:ext uri="{FF2B5EF4-FFF2-40B4-BE49-F238E27FC236}">
                  <a16:creationId xmlns:a16="http://schemas.microsoft.com/office/drawing/2014/main" id="{DD087DE8-AF89-4EFD-9DF0-1E5A7D536406}"/>
                </a:ext>
              </a:extLst>
            </p:cNvPr>
            <p:cNvSpPr/>
            <p:nvPr/>
          </p:nvSpPr>
          <p:spPr>
            <a:xfrm>
              <a:off x="2798635" y="1499873"/>
              <a:ext cx="20497" cy="106145"/>
            </a:xfrm>
            <a:custGeom>
              <a:avLst/>
              <a:gdLst/>
              <a:ahLst/>
              <a:cxnLst/>
              <a:rect l="l" t="t" r="r" b="b"/>
              <a:pathLst>
                <a:path w="644" h="3335" extrusionOk="0">
                  <a:moveTo>
                    <a:pt x="453" y="1"/>
                  </a:moveTo>
                  <a:cubicBezTo>
                    <a:pt x="346" y="1"/>
                    <a:pt x="263" y="96"/>
                    <a:pt x="263" y="191"/>
                  </a:cubicBezTo>
                  <a:cubicBezTo>
                    <a:pt x="263" y="394"/>
                    <a:pt x="215" y="477"/>
                    <a:pt x="156" y="596"/>
                  </a:cubicBezTo>
                  <a:cubicBezTo>
                    <a:pt x="72" y="727"/>
                    <a:pt x="1" y="882"/>
                    <a:pt x="1" y="1179"/>
                  </a:cubicBezTo>
                  <a:cubicBezTo>
                    <a:pt x="1" y="1465"/>
                    <a:pt x="72" y="1620"/>
                    <a:pt x="156" y="1763"/>
                  </a:cubicBezTo>
                  <a:cubicBezTo>
                    <a:pt x="215" y="1882"/>
                    <a:pt x="263" y="1965"/>
                    <a:pt x="263" y="2156"/>
                  </a:cubicBezTo>
                  <a:cubicBezTo>
                    <a:pt x="263" y="2358"/>
                    <a:pt x="215" y="2441"/>
                    <a:pt x="156" y="2561"/>
                  </a:cubicBezTo>
                  <a:cubicBezTo>
                    <a:pt x="72" y="2692"/>
                    <a:pt x="1" y="2846"/>
                    <a:pt x="1" y="3144"/>
                  </a:cubicBezTo>
                  <a:cubicBezTo>
                    <a:pt x="1" y="3239"/>
                    <a:pt x="96" y="3334"/>
                    <a:pt x="191" y="3334"/>
                  </a:cubicBezTo>
                  <a:cubicBezTo>
                    <a:pt x="298" y="3334"/>
                    <a:pt x="394" y="3239"/>
                    <a:pt x="394" y="3144"/>
                  </a:cubicBezTo>
                  <a:cubicBezTo>
                    <a:pt x="394" y="2942"/>
                    <a:pt x="429" y="2858"/>
                    <a:pt x="489" y="2739"/>
                  </a:cubicBezTo>
                  <a:cubicBezTo>
                    <a:pt x="572" y="2608"/>
                    <a:pt x="644" y="2453"/>
                    <a:pt x="644" y="2156"/>
                  </a:cubicBezTo>
                  <a:cubicBezTo>
                    <a:pt x="644" y="1882"/>
                    <a:pt x="572" y="1715"/>
                    <a:pt x="489" y="1584"/>
                  </a:cubicBezTo>
                  <a:cubicBezTo>
                    <a:pt x="429" y="1465"/>
                    <a:pt x="394" y="1370"/>
                    <a:pt x="394" y="1179"/>
                  </a:cubicBezTo>
                  <a:cubicBezTo>
                    <a:pt x="394" y="989"/>
                    <a:pt x="429" y="894"/>
                    <a:pt x="489" y="775"/>
                  </a:cubicBezTo>
                  <a:cubicBezTo>
                    <a:pt x="572" y="644"/>
                    <a:pt x="644" y="489"/>
                    <a:pt x="644" y="191"/>
                  </a:cubicBezTo>
                  <a:cubicBezTo>
                    <a:pt x="644" y="96"/>
                    <a:pt x="549" y="1"/>
                    <a:pt x="45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9947;p74">
              <a:extLst>
                <a:ext uri="{FF2B5EF4-FFF2-40B4-BE49-F238E27FC236}">
                  <a16:creationId xmlns:a16="http://schemas.microsoft.com/office/drawing/2014/main" id="{B3B08EA2-FE35-42FF-A751-AE57463F05A0}"/>
                </a:ext>
              </a:extLst>
            </p:cNvPr>
            <p:cNvSpPr/>
            <p:nvPr/>
          </p:nvSpPr>
          <p:spPr>
            <a:xfrm>
              <a:off x="2847140" y="1499873"/>
              <a:ext cx="20115" cy="106145"/>
            </a:xfrm>
            <a:custGeom>
              <a:avLst/>
              <a:gdLst/>
              <a:ahLst/>
              <a:cxnLst/>
              <a:rect l="l" t="t" r="r" b="b"/>
              <a:pathLst>
                <a:path w="632" h="3335" extrusionOk="0">
                  <a:moveTo>
                    <a:pt x="441" y="1"/>
                  </a:moveTo>
                  <a:cubicBezTo>
                    <a:pt x="334" y="1"/>
                    <a:pt x="251" y="96"/>
                    <a:pt x="251" y="191"/>
                  </a:cubicBezTo>
                  <a:cubicBezTo>
                    <a:pt x="251" y="394"/>
                    <a:pt x="203" y="477"/>
                    <a:pt x="144" y="596"/>
                  </a:cubicBezTo>
                  <a:cubicBezTo>
                    <a:pt x="72" y="727"/>
                    <a:pt x="1" y="882"/>
                    <a:pt x="1" y="1179"/>
                  </a:cubicBezTo>
                  <a:cubicBezTo>
                    <a:pt x="1" y="1465"/>
                    <a:pt x="72" y="1620"/>
                    <a:pt x="144" y="1763"/>
                  </a:cubicBezTo>
                  <a:cubicBezTo>
                    <a:pt x="203" y="1882"/>
                    <a:pt x="251" y="1965"/>
                    <a:pt x="251" y="2156"/>
                  </a:cubicBezTo>
                  <a:cubicBezTo>
                    <a:pt x="251" y="2358"/>
                    <a:pt x="203" y="2441"/>
                    <a:pt x="144" y="2561"/>
                  </a:cubicBezTo>
                  <a:cubicBezTo>
                    <a:pt x="84" y="2692"/>
                    <a:pt x="1" y="2846"/>
                    <a:pt x="1" y="3144"/>
                  </a:cubicBezTo>
                  <a:cubicBezTo>
                    <a:pt x="1" y="3239"/>
                    <a:pt x="84" y="3334"/>
                    <a:pt x="191" y="3334"/>
                  </a:cubicBezTo>
                  <a:cubicBezTo>
                    <a:pt x="298" y="3334"/>
                    <a:pt x="382" y="3239"/>
                    <a:pt x="382" y="3144"/>
                  </a:cubicBezTo>
                  <a:cubicBezTo>
                    <a:pt x="382" y="2942"/>
                    <a:pt x="429" y="2858"/>
                    <a:pt x="489" y="2739"/>
                  </a:cubicBezTo>
                  <a:cubicBezTo>
                    <a:pt x="560" y="2608"/>
                    <a:pt x="632" y="2453"/>
                    <a:pt x="632" y="2156"/>
                  </a:cubicBezTo>
                  <a:cubicBezTo>
                    <a:pt x="632" y="1882"/>
                    <a:pt x="560" y="1715"/>
                    <a:pt x="489" y="1584"/>
                  </a:cubicBezTo>
                  <a:cubicBezTo>
                    <a:pt x="429" y="1465"/>
                    <a:pt x="382" y="1370"/>
                    <a:pt x="382" y="1179"/>
                  </a:cubicBezTo>
                  <a:cubicBezTo>
                    <a:pt x="382" y="989"/>
                    <a:pt x="429" y="894"/>
                    <a:pt x="489" y="775"/>
                  </a:cubicBezTo>
                  <a:cubicBezTo>
                    <a:pt x="560" y="644"/>
                    <a:pt x="632" y="489"/>
                    <a:pt x="632" y="191"/>
                  </a:cubicBezTo>
                  <a:cubicBezTo>
                    <a:pt x="632" y="96"/>
                    <a:pt x="549" y="1"/>
                    <a:pt x="44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9948;p74">
              <a:extLst>
                <a:ext uri="{FF2B5EF4-FFF2-40B4-BE49-F238E27FC236}">
                  <a16:creationId xmlns:a16="http://schemas.microsoft.com/office/drawing/2014/main" id="{0D01CF65-A45A-4251-9BE6-1522D6AF83E3}"/>
                </a:ext>
              </a:extLst>
            </p:cNvPr>
            <p:cNvSpPr/>
            <p:nvPr/>
          </p:nvSpPr>
          <p:spPr>
            <a:xfrm>
              <a:off x="2652738" y="1825405"/>
              <a:ext cx="359301" cy="40580"/>
            </a:xfrm>
            <a:custGeom>
              <a:avLst/>
              <a:gdLst/>
              <a:ahLst/>
              <a:cxnLst/>
              <a:rect l="l" t="t" r="r" b="b"/>
              <a:pathLst>
                <a:path w="11289" h="1275" extrusionOk="0">
                  <a:moveTo>
                    <a:pt x="10645" y="369"/>
                  </a:moveTo>
                  <a:lnTo>
                    <a:pt x="10538" y="655"/>
                  </a:lnTo>
                  <a:cubicBezTo>
                    <a:pt x="10514" y="774"/>
                    <a:pt x="10359" y="869"/>
                    <a:pt x="10240" y="869"/>
                  </a:cubicBezTo>
                  <a:lnTo>
                    <a:pt x="1108" y="869"/>
                  </a:lnTo>
                  <a:cubicBezTo>
                    <a:pt x="989" y="869"/>
                    <a:pt x="834" y="774"/>
                    <a:pt x="811" y="655"/>
                  </a:cubicBezTo>
                  <a:lnTo>
                    <a:pt x="739" y="369"/>
                  </a:lnTo>
                  <a:close/>
                  <a:moveTo>
                    <a:pt x="191" y="0"/>
                  </a:moveTo>
                  <a:cubicBezTo>
                    <a:pt x="96" y="0"/>
                    <a:pt x="1" y="83"/>
                    <a:pt x="1" y="191"/>
                  </a:cubicBezTo>
                  <a:cubicBezTo>
                    <a:pt x="1" y="298"/>
                    <a:pt x="96" y="381"/>
                    <a:pt x="191" y="381"/>
                  </a:cubicBezTo>
                  <a:lnTo>
                    <a:pt x="299" y="381"/>
                  </a:lnTo>
                  <a:lnTo>
                    <a:pt x="406" y="774"/>
                  </a:lnTo>
                  <a:cubicBezTo>
                    <a:pt x="477" y="1060"/>
                    <a:pt x="775" y="1274"/>
                    <a:pt x="1072" y="1274"/>
                  </a:cubicBezTo>
                  <a:lnTo>
                    <a:pt x="10216" y="1274"/>
                  </a:lnTo>
                  <a:cubicBezTo>
                    <a:pt x="10514" y="1274"/>
                    <a:pt x="10812" y="1060"/>
                    <a:pt x="10883" y="774"/>
                  </a:cubicBezTo>
                  <a:lnTo>
                    <a:pt x="10990" y="381"/>
                  </a:lnTo>
                  <a:lnTo>
                    <a:pt x="11098" y="381"/>
                  </a:lnTo>
                  <a:cubicBezTo>
                    <a:pt x="11193" y="381"/>
                    <a:pt x="11288" y="298"/>
                    <a:pt x="11288" y="191"/>
                  </a:cubicBezTo>
                  <a:cubicBezTo>
                    <a:pt x="11288" y="83"/>
                    <a:pt x="11229" y="0"/>
                    <a:pt x="111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9949;p74">
              <a:extLst>
                <a:ext uri="{FF2B5EF4-FFF2-40B4-BE49-F238E27FC236}">
                  <a16:creationId xmlns:a16="http://schemas.microsoft.com/office/drawing/2014/main" id="{7DC0230D-0DCD-4B1D-8FCE-107DD4F593C5}"/>
                </a:ext>
              </a:extLst>
            </p:cNvPr>
            <p:cNvSpPr/>
            <p:nvPr/>
          </p:nvSpPr>
          <p:spPr>
            <a:xfrm>
              <a:off x="2657289" y="1641983"/>
              <a:ext cx="64833" cy="73935"/>
            </a:xfrm>
            <a:custGeom>
              <a:avLst/>
              <a:gdLst/>
              <a:ahLst/>
              <a:cxnLst/>
              <a:rect l="l" t="t" r="r" b="b"/>
              <a:pathLst>
                <a:path w="2037" h="2323" extrusionOk="0">
                  <a:moveTo>
                    <a:pt x="1584" y="382"/>
                  </a:moveTo>
                  <a:lnTo>
                    <a:pt x="1584" y="1429"/>
                  </a:lnTo>
                  <a:cubicBezTo>
                    <a:pt x="1584" y="1596"/>
                    <a:pt x="1596" y="1751"/>
                    <a:pt x="1620" y="1929"/>
                  </a:cubicBezTo>
                  <a:lnTo>
                    <a:pt x="1596" y="1929"/>
                  </a:lnTo>
                  <a:cubicBezTo>
                    <a:pt x="929" y="1929"/>
                    <a:pt x="382" y="1382"/>
                    <a:pt x="382" y="715"/>
                  </a:cubicBezTo>
                  <a:cubicBezTo>
                    <a:pt x="382" y="596"/>
                    <a:pt x="394" y="489"/>
                    <a:pt x="429" y="382"/>
                  </a:cubicBezTo>
                  <a:close/>
                  <a:moveTo>
                    <a:pt x="298" y="1"/>
                  </a:moveTo>
                  <a:cubicBezTo>
                    <a:pt x="215" y="1"/>
                    <a:pt x="144" y="48"/>
                    <a:pt x="120" y="120"/>
                  </a:cubicBezTo>
                  <a:cubicBezTo>
                    <a:pt x="37" y="310"/>
                    <a:pt x="13" y="513"/>
                    <a:pt x="13" y="703"/>
                  </a:cubicBezTo>
                  <a:cubicBezTo>
                    <a:pt x="1" y="1596"/>
                    <a:pt x="727" y="2322"/>
                    <a:pt x="1608" y="2322"/>
                  </a:cubicBezTo>
                  <a:lnTo>
                    <a:pt x="1846" y="2322"/>
                  </a:lnTo>
                  <a:cubicBezTo>
                    <a:pt x="1906" y="2322"/>
                    <a:pt x="1942" y="2298"/>
                    <a:pt x="1989" y="2251"/>
                  </a:cubicBezTo>
                  <a:cubicBezTo>
                    <a:pt x="2025" y="2203"/>
                    <a:pt x="2037" y="2144"/>
                    <a:pt x="2037" y="2084"/>
                  </a:cubicBezTo>
                  <a:cubicBezTo>
                    <a:pt x="1989" y="1870"/>
                    <a:pt x="1977" y="1656"/>
                    <a:pt x="1977" y="1429"/>
                  </a:cubicBezTo>
                  <a:lnTo>
                    <a:pt x="1977" y="191"/>
                  </a:lnTo>
                  <a:cubicBezTo>
                    <a:pt x="1977" y="84"/>
                    <a:pt x="1882" y="1"/>
                    <a:pt x="178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9950;p74">
              <a:extLst>
                <a:ext uri="{FF2B5EF4-FFF2-40B4-BE49-F238E27FC236}">
                  <a16:creationId xmlns:a16="http://schemas.microsoft.com/office/drawing/2014/main" id="{CB451F25-9D7D-4FAF-8059-DA5CCE06D18E}"/>
                </a:ext>
              </a:extLst>
            </p:cNvPr>
            <p:cNvSpPr/>
            <p:nvPr/>
          </p:nvSpPr>
          <p:spPr>
            <a:xfrm>
              <a:off x="2633037" y="1617730"/>
              <a:ext cx="325945" cy="195198"/>
            </a:xfrm>
            <a:custGeom>
              <a:avLst/>
              <a:gdLst/>
              <a:ahLst/>
              <a:cxnLst/>
              <a:rect l="l" t="t" r="r" b="b"/>
              <a:pathLst>
                <a:path w="10241" h="6133" extrusionOk="0">
                  <a:moveTo>
                    <a:pt x="9847" y="393"/>
                  </a:moveTo>
                  <a:lnTo>
                    <a:pt x="9847" y="2203"/>
                  </a:lnTo>
                  <a:cubicBezTo>
                    <a:pt x="9847" y="4168"/>
                    <a:pt x="8252" y="5763"/>
                    <a:pt x="6287" y="5763"/>
                  </a:cubicBezTo>
                  <a:cubicBezTo>
                    <a:pt x="4859" y="5763"/>
                    <a:pt x="3573" y="4918"/>
                    <a:pt x="3013" y="3584"/>
                  </a:cubicBezTo>
                  <a:cubicBezTo>
                    <a:pt x="2989" y="3513"/>
                    <a:pt x="2918" y="3465"/>
                    <a:pt x="2834" y="3465"/>
                  </a:cubicBezTo>
                  <a:lnTo>
                    <a:pt x="2382" y="3465"/>
                  </a:lnTo>
                  <a:cubicBezTo>
                    <a:pt x="1287" y="3465"/>
                    <a:pt x="394" y="2572"/>
                    <a:pt x="394" y="1489"/>
                  </a:cubicBezTo>
                  <a:cubicBezTo>
                    <a:pt x="382" y="1096"/>
                    <a:pt x="489" y="715"/>
                    <a:pt x="703" y="393"/>
                  </a:cubicBezTo>
                  <a:lnTo>
                    <a:pt x="8823" y="393"/>
                  </a:lnTo>
                  <a:lnTo>
                    <a:pt x="8823" y="1215"/>
                  </a:lnTo>
                  <a:cubicBezTo>
                    <a:pt x="8823" y="1310"/>
                    <a:pt x="8919" y="1405"/>
                    <a:pt x="9014" y="1405"/>
                  </a:cubicBezTo>
                  <a:cubicBezTo>
                    <a:pt x="9121" y="1405"/>
                    <a:pt x="9204" y="1310"/>
                    <a:pt x="9204" y="1215"/>
                  </a:cubicBezTo>
                  <a:lnTo>
                    <a:pt x="9204" y="393"/>
                  </a:lnTo>
                  <a:close/>
                  <a:moveTo>
                    <a:pt x="620" y="1"/>
                  </a:moveTo>
                  <a:cubicBezTo>
                    <a:pt x="560" y="1"/>
                    <a:pt x="501" y="36"/>
                    <a:pt x="477" y="84"/>
                  </a:cubicBezTo>
                  <a:cubicBezTo>
                    <a:pt x="179" y="477"/>
                    <a:pt x="25" y="977"/>
                    <a:pt x="25" y="1465"/>
                  </a:cubicBezTo>
                  <a:cubicBezTo>
                    <a:pt x="1" y="2787"/>
                    <a:pt x="1060" y="3846"/>
                    <a:pt x="2370" y="3846"/>
                  </a:cubicBezTo>
                  <a:lnTo>
                    <a:pt x="2704" y="3846"/>
                  </a:lnTo>
                  <a:cubicBezTo>
                    <a:pt x="3346" y="5239"/>
                    <a:pt x="4751" y="6132"/>
                    <a:pt x="6299" y="6132"/>
                  </a:cubicBezTo>
                  <a:cubicBezTo>
                    <a:pt x="8466" y="6132"/>
                    <a:pt x="10240" y="4370"/>
                    <a:pt x="10240" y="2191"/>
                  </a:cubicBezTo>
                  <a:lnTo>
                    <a:pt x="10240" y="203"/>
                  </a:lnTo>
                  <a:cubicBezTo>
                    <a:pt x="10240" y="96"/>
                    <a:pt x="10145" y="1"/>
                    <a:pt x="1005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9951;p74">
              <a:extLst>
                <a:ext uri="{FF2B5EF4-FFF2-40B4-BE49-F238E27FC236}">
                  <a16:creationId xmlns:a16="http://schemas.microsoft.com/office/drawing/2014/main" id="{4FDD9D21-9C74-42ED-885A-21DE03787E17}"/>
                </a:ext>
              </a:extLst>
            </p:cNvPr>
            <p:cNvSpPr/>
            <p:nvPr/>
          </p:nvSpPr>
          <p:spPr>
            <a:xfrm>
              <a:off x="2826293" y="1674574"/>
              <a:ext cx="99334" cy="106145"/>
            </a:xfrm>
            <a:custGeom>
              <a:avLst/>
              <a:gdLst/>
              <a:ahLst/>
              <a:cxnLst/>
              <a:rect l="l" t="t" r="r" b="b"/>
              <a:pathLst>
                <a:path w="3121" h="3335" extrusionOk="0">
                  <a:moveTo>
                    <a:pt x="2930" y="0"/>
                  </a:moveTo>
                  <a:cubicBezTo>
                    <a:pt x="2823" y="0"/>
                    <a:pt x="2739" y="96"/>
                    <a:pt x="2739" y="203"/>
                  </a:cubicBezTo>
                  <a:lnTo>
                    <a:pt x="2739" y="417"/>
                  </a:lnTo>
                  <a:cubicBezTo>
                    <a:pt x="2739" y="1822"/>
                    <a:pt x="1596" y="2965"/>
                    <a:pt x="191" y="2965"/>
                  </a:cubicBezTo>
                  <a:cubicBezTo>
                    <a:pt x="84" y="2965"/>
                    <a:pt x="1" y="3060"/>
                    <a:pt x="1" y="3156"/>
                  </a:cubicBezTo>
                  <a:cubicBezTo>
                    <a:pt x="1" y="3263"/>
                    <a:pt x="96" y="3334"/>
                    <a:pt x="203" y="3334"/>
                  </a:cubicBezTo>
                  <a:cubicBezTo>
                    <a:pt x="1811" y="3334"/>
                    <a:pt x="3120" y="2025"/>
                    <a:pt x="3120" y="417"/>
                  </a:cubicBezTo>
                  <a:lnTo>
                    <a:pt x="3120" y="203"/>
                  </a:lnTo>
                  <a:cubicBezTo>
                    <a:pt x="3120" y="96"/>
                    <a:pt x="3037" y="0"/>
                    <a:pt x="293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" name="Google Shape;12466;p78">
            <a:extLst>
              <a:ext uri="{FF2B5EF4-FFF2-40B4-BE49-F238E27FC236}">
                <a16:creationId xmlns:a16="http://schemas.microsoft.com/office/drawing/2014/main" id="{FCE44326-2C56-4004-B931-AF8E861DBF12}"/>
              </a:ext>
            </a:extLst>
          </p:cNvPr>
          <p:cNvGrpSpPr/>
          <p:nvPr/>
        </p:nvGrpSpPr>
        <p:grpSpPr>
          <a:xfrm>
            <a:off x="4434239" y="3376856"/>
            <a:ext cx="346406" cy="347552"/>
            <a:chOff x="3214972" y="3359188"/>
            <a:chExt cx="346406" cy="347552"/>
          </a:xfrm>
          <a:solidFill>
            <a:schemeClr val="bg1"/>
          </a:solidFill>
        </p:grpSpPr>
        <p:sp>
          <p:nvSpPr>
            <p:cNvPr id="71" name="Google Shape;12467;p78">
              <a:extLst>
                <a:ext uri="{FF2B5EF4-FFF2-40B4-BE49-F238E27FC236}">
                  <a16:creationId xmlns:a16="http://schemas.microsoft.com/office/drawing/2014/main" id="{A42AA78A-A4FE-42A7-9260-F8CFF50D370E}"/>
                </a:ext>
              </a:extLst>
            </p:cNvPr>
            <p:cNvSpPr/>
            <p:nvPr/>
          </p:nvSpPr>
          <p:spPr>
            <a:xfrm>
              <a:off x="3301772" y="3386084"/>
              <a:ext cx="71649" cy="11395"/>
            </a:xfrm>
            <a:custGeom>
              <a:avLst/>
              <a:gdLst/>
              <a:ahLst/>
              <a:cxnLst/>
              <a:rect l="l" t="t" r="r" b="b"/>
              <a:pathLst>
                <a:path w="2251" h="358" extrusionOk="0">
                  <a:moveTo>
                    <a:pt x="179" y="0"/>
                  </a:moveTo>
                  <a:cubicBezTo>
                    <a:pt x="95" y="0"/>
                    <a:pt x="0" y="72"/>
                    <a:pt x="0" y="179"/>
                  </a:cubicBezTo>
                  <a:cubicBezTo>
                    <a:pt x="24" y="286"/>
                    <a:pt x="95" y="358"/>
                    <a:pt x="179" y="358"/>
                  </a:cubicBezTo>
                  <a:lnTo>
                    <a:pt x="2072" y="358"/>
                  </a:lnTo>
                  <a:cubicBezTo>
                    <a:pt x="2167" y="358"/>
                    <a:pt x="2250" y="286"/>
                    <a:pt x="2250" y="179"/>
                  </a:cubicBezTo>
                  <a:cubicBezTo>
                    <a:pt x="2250" y="84"/>
                    <a:pt x="2179" y="0"/>
                    <a:pt x="207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2468;p78">
              <a:extLst>
                <a:ext uri="{FF2B5EF4-FFF2-40B4-BE49-F238E27FC236}">
                  <a16:creationId xmlns:a16="http://schemas.microsoft.com/office/drawing/2014/main" id="{5FC5D1F1-6139-4775-B91B-ED4605FFAEC0}"/>
                </a:ext>
              </a:extLst>
            </p:cNvPr>
            <p:cNvSpPr/>
            <p:nvPr/>
          </p:nvSpPr>
          <p:spPr>
            <a:xfrm>
              <a:off x="3301772" y="3410339"/>
              <a:ext cx="131904" cy="11395"/>
            </a:xfrm>
            <a:custGeom>
              <a:avLst/>
              <a:gdLst/>
              <a:ahLst/>
              <a:cxnLst/>
              <a:rect l="l" t="t" r="r" b="b"/>
              <a:pathLst>
                <a:path w="4144" h="358" extrusionOk="0">
                  <a:moveTo>
                    <a:pt x="179" y="0"/>
                  </a:moveTo>
                  <a:cubicBezTo>
                    <a:pt x="95" y="0"/>
                    <a:pt x="0" y="72"/>
                    <a:pt x="0" y="179"/>
                  </a:cubicBezTo>
                  <a:cubicBezTo>
                    <a:pt x="0" y="286"/>
                    <a:pt x="95" y="358"/>
                    <a:pt x="179" y="358"/>
                  </a:cubicBezTo>
                  <a:lnTo>
                    <a:pt x="3965" y="358"/>
                  </a:lnTo>
                  <a:cubicBezTo>
                    <a:pt x="4048" y="358"/>
                    <a:pt x="4144" y="286"/>
                    <a:pt x="4144" y="179"/>
                  </a:cubicBezTo>
                  <a:cubicBezTo>
                    <a:pt x="4144" y="72"/>
                    <a:pt x="4072" y="0"/>
                    <a:pt x="39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2469;p78">
              <a:extLst>
                <a:ext uri="{FF2B5EF4-FFF2-40B4-BE49-F238E27FC236}">
                  <a16:creationId xmlns:a16="http://schemas.microsoft.com/office/drawing/2014/main" id="{5BAFCCA9-BA55-4E25-BE16-CC7540472D94}"/>
                </a:ext>
              </a:extLst>
            </p:cNvPr>
            <p:cNvSpPr/>
            <p:nvPr/>
          </p:nvSpPr>
          <p:spPr>
            <a:xfrm>
              <a:off x="3301772" y="3484980"/>
              <a:ext cx="71649" cy="11427"/>
            </a:xfrm>
            <a:custGeom>
              <a:avLst/>
              <a:gdLst/>
              <a:ahLst/>
              <a:cxnLst/>
              <a:rect l="l" t="t" r="r" b="b"/>
              <a:pathLst>
                <a:path w="2251" h="359" extrusionOk="0">
                  <a:moveTo>
                    <a:pt x="179" y="1"/>
                  </a:moveTo>
                  <a:cubicBezTo>
                    <a:pt x="95" y="1"/>
                    <a:pt x="0" y="72"/>
                    <a:pt x="0" y="180"/>
                  </a:cubicBezTo>
                  <a:cubicBezTo>
                    <a:pt x="24" y="287"/>
                    <a:pt x="95" y="358"/>
                    <a:pt x="179" y="358"/>
                  </a:cubicBezTo>
                  <a:lnTo>
                    <a:pt x="2072" y="358"/>
                  </a:lnTo>
                  <a:cubicBezTo>
                    <a:pt x="2167" y="358"/>
                    <a:pt x="2250" y="287"/>
                    <a:pt x="2250" y="180"/>
                  </a:cubicBezTo>
                  <a:cubicBezTo>
                    <a:pt x="2250" y="96"/>
                    <a:pt x="2179" y="1"/>
                    <a:pt x="207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2470;p78">
              <a:extLst>
                <a:ext uri="{FF2B5EF4-FFF2-40B4-BE49-F238E27FC236}">
                  <a16:creationId xmlns:a16="http://schemas.microsoft.com/office/drawing/2014/main" id="{E0D4F056-BF68-4F66-A1F9-06C81DEB3DAE}"/>
                </a:ext>
              </a:extLst>
            </p:cNvPr>
            <p:cNvSpPr/>
            <p:nvPr/>
          </p:nvSpPr>
          <p:spPr>
            <a:xfrm>
              <a:off x="3301772" y="3509234"/>
              <a:ext cx="130758" cy="11427"/>
            </a:xfrm>
            <a:custGeom>
              <a:avLst/>
              <a:gdLst/>
              <a:ahLst/>
              <a:cxnLst/>
              <a:rect l="l" t="t" r="r" b="b"/>
              <a:pathLst>
                <a:path w="4108" h="359" extrusionOk="0">
                  <a:moveTo>
                    <a:pt x="179" y="1"/>
                  </a:moveTo>
                  <a:cubicBezTo>
                    <a:pt x="95" y="1"/>
                    <a:pt x="0" y="72"/>
                    <a:pt x="0" y="180"/>
                  </a:cubicBezTo>
                  <a:cubicBezTo>
                    <a:pt x="24" y="287"/>
                    <a:pt x="95" y="358"/>
                    <a:pt x="179" y="358"/>
                  </a:cubicBezTo>
                  <a:lnTo>
                    <a:pt x="3929" y="358"/>
                  </a:lnTo>
                  <a:cubicBezTo>
                    <a:pt x="4024" y="358"/>
                    <a:pt x="4108" y="287"/>
                    <a:pt x="4108" y="180"/>
                  </a:cubicBezTo>
                  <a:cubicBezTo>
                    <a:pt x="4108" y="84"/>
                    <a:pt x="4036" y="1"/>
                    <a:pt x="392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12471;p78">
              <a:extLst>
                <a:ext uri="{FF2B5EF4-FFF2-40B4-BE49-F238E27FC236}">
                  <a16:creationId xmlns:a16="http://schemas.microsoft.com/office/drawing/2014/main" id="{ED1837DC-C70A-4189-B8F3-B0F1082083C7}"/>
                </a:ext>
              </a:extLst>
            </p:cNvPr>
            <p:cNvSpPr/>
            <p:nvPr/>
          </p:nvSpPr>
          <p:spPr>
            <a:xfrm>
              <a:off x="3301772" y="3584671"/>
              <a:ext cx="71649" cy="11395"/>
            </a:xfrm>
            <a:custGeom>
              <a:avLst/>
              <a:gdLst/>
              <a:ahLst/>
              <a:cxnLst/>
              <a:rect l="l" t="t" r="r" b="b"/>
              <a:pathLst>
                <a:path w="2251" h="358" extrusionOk="0">
                  <a:moveTo>
                    <a:pt x="179" y="0"/>
                  </a:moveTo>
                  <a:cubicBezTo>
                    <a:pt x="95" y="0"/>
                    <a:pt x="0" y="72"/>
                    <a:pt x="0" y="179"/>
                  </a:cubicBezTo>
                  <a:cubicBezTo>
                    <a:pt x="24" y="286"/>
                    <a:pt x="95" y="358"/>
                    <a:pt x="179" y="358"/>
                  </a:cubicBezTo>
                  <a:lnTo>
                    <a:pt x="2072" y="358"/>
                  </a:lnTo>
                  <a:cubicBezTo>
                    <a:pt x="2167" y="358"/>
                    <a:pt x="2250" y="286"/>
                    <a:pt x="2250" y="179"/>
                  </a:cubicBezTo>
                  <a:cubicBezTo>
                    <a:pt x="2250" y="84"/>
                    <a:pt x="2179" y="0"/>
                    <a:pt x="207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12472;p78">
              <a:extLst>
                <a:ext uri="{FF2B5EF4-FFF2-40B4-BE49-F238E27FC236}">
                  <a16:creationId xmlns:a16="http://schemas.microsoft.com/office/drawing/2014/main" id="{F3442737-2C48-4875-805A-B4C5EFC93197}"/>
                </a:ext>
              </a:extLst>
            </p:cNvPr>
            <p:cNvSpPr/>
            <p:nvPr/>
          </p:nvSpPr>
          <p:spPr>
            <a:xfrm>
              <a:off x="3301772" y="3609308"/>
              <a:ext cx="129994" cy="11395"/>
            </a:xfrm>
            <a:custGeom>
              <a:avLst/>
              <a:gdLst/>
              <a:ahLst/>
              <a:cxnLst/>
              <a:rect l="l" t="t" r="r" b="b"/>
              <a:pathLst>
                <a:path w="4084" h="358" extrusionOk="0">
                  <a:moveTo>
                    <a:pt x="179" y="0"/>
                  </a:moveTo>
                  <a:cubicBezTo>
                    <a:pt x="95" y="0"/>
                    <a:pt x="0" y="72"/>
                    <a:pt x="0" y="179"/>
                  </a:cubicBezTo>
                  <a:cubicBezTo>
                    <a:pt x="0" y="262"/>
                    <a:pt x="83" y="357"/>
                    <a:pt x="179" y="357"/>
                  </a:cubicBezTo>
                  <a:lnTo>
                    <a:pt x="3905" y="357"/>
                  </a:lnTo>
                  <a:cubicBezTo>
                    <a:pt x="3989" y="357"/>
                    <a:pt x="4084" y="286"/>
                    <a:pt x="4084" y="179"/>
                  </a:cubicBezTo>
                  <a:cubicBezTo>
                    <a:pt x="4084" y="72"/>
                    <a:pt x="3989" y="0"/>
                    <a:pt x="390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12473;p78">
              <a:extLst>
                <a:ext uri="{FF2B5EF4-FFF2-40B4-BE49-F238E27FC236}">
                  <a16:creationId xmlns:a16="http://schemas.microsoft.com/office/drawing/2014/main" id="{35FA1859-7804-40FF-94D8-561221E741FA}"/>
                </a:ext>
              </a:extLst>
            </p:cNvPr>
            <p:cNvSpPr/>
            <p:nvPr/>
          </p:nvSpPr>
          <p:spPr>
            <a:xfrm>
              <a:off x="3214972" y="3458466"/>
              <a:ext cx="346406" cy="248274"/>
            </a:xfrm>
            <a:custGeom>
              <a:avLst/>
              <a:gdLst/>
              <a:ahLst/>
              <a:cxnLst/>
              <a:rect l="l" t="t" r="r" b="b"/>
              <a:pathLst>
                <a:path w="10883" h="7800" extrusionOk="0">
                  <a:moveTo>
                    <a:pt x="8466" y="1417"/>
                  </a:moveTo>
                  <a:cubicBezTo>
                    <a:pt x="9109" y="1417"/>
                    <a:pt x="9657" y="1953"/>
                    <a:pt x="9657" y="2608"/>
                  </a:cubicBezTo>
                  <a:lnTo>
                    <a:pt x="9657" y="2894"/>
                  </a:lnTo>
                  <a:lnTo>
                    <a:pt x="9585" y="2894"/>
                  </a:lnTo>
                  <a:cubicBezTo>
                    <a:pt x="9216" y="2799"/>
                    <a:pt x="9097" y="2322"/>
                    <a:pt x="9097" y="2322"/>
                  </a:cubicBezTo>
                  <a:cubicBezTo>
                    <a:pt x="9085" y="2263"/>
                    <a:pt x="9037" y="2203"/>
                    <a:pt x="8966" y="2191"/>
                  </a:cubicBezTo>
                  <a:cubicBezTo>
                    <a:pt x="8956" y="2189"/>
                    <a:pt x="8946" y="2188"/>
                    <a:pt x="8935" y="2188"/>
                  </a:cubicBezTo>
                  <a:cubicBezTo>
                    <a:pt x="8883" y="2188"/>
                    <a:pt x="8827" y="2213"/>
                    <a:pt x="8787" y="2263"/>
                  </a:cubicBezTo>
                  <a:cubicBezTo>
                    <a:pt x="8335" y="2894"/>
                    <a:pt x="7347" y="2894"/>
                    <a:pt x="7323" y="2894"/>
                  </a:cubicBezTo>
                  <a:lnTo>
                    <a:pt x="7204" y="2894"/>
                  </a:lnTo>
                  <a:lnTo>
                    <a:pt x="7156" y="2608"/>
                  </a:lnTo>
                  <a:cubicBezTo>
                    <a:pt x="7156" y="1953"/>
                    <a:pt x="7692" y="1417"/>
                    <a:pt x="8347" y="1417"/>
                  </a:cubicBezTo>
                  <a:close/>
                  <a:moveTo>
                    <a:pt x="9692" y="3299"/>
                  </a:moveTo>
                  <a:cubicBezTo>
                    <a:pt x="9811" y="3322"/>
                    <a:pt x="9919" y="3430"/>
                    <a:pt x="9919" y="3549"/>
                  </a:cubicBezTo>
                  <a:cubicBezTo>
                    <a:pt x="9919" y="3680"/>
                    <a:pt x="9835" y="3787"/>
                    <a:pt x="9692" y="3799"/>
                  </a:cubicBezTo>
                  <a:lnTo>
                    <a:pt x="9692" y="3299"/>
                  </a:lnTo>
                  <a:close/>
                  <a:moveTo>
                    <a:pt x="7132" y="3299"/>
                  </a:moveTo>
                  <a:lnTo>
                    <a:pt x="7132" y="3811"/>
                  </a:lnTo>
                  <a:cubicBezTo>
                    <a:pt x="7001" y="3799"/>
                    <a:pt x="6918" y="3680"/>
                    <a:pt x="6918" y="3561"/>
                  </a:cubicBezTo>
                  <a:cubicBezTo>
                    <a:pt x="6894" y="3418"/>
                    <a:pt x="7001" y="3310"/>
                    <a:pt x="7132" y="3299"/>
                  </a:cubicBezTo>
                  <a:close/>
                  <a:moveTo>
                    <a:pt x="8835" y="2608"/>
                  </a:moveTo>
                  <a:cubicBezTo>
                    <a:pt x="8918" y="2787"/>
                    <a:pt x="9085" y="3013"/>
                    <a:pt x="9335" y="3120"/>
                  </a:cubicBezTo>
                  <a:lnTo>
                    <a:pt x="9335" y="3846"/>
                  </a:lnTo>
                  <a:cubicBezTo>
                    <a:pt x="9359" y="4287"/>
                    <a:pt x="8978" y="4668"/>
                    <a:pt x="8525" y="4668"/>
                  </a:cubicBezTo>
                  <a:lnTo>
                    <a:pt x="8299" y="4668"/>
                  </a:lnTo>
                  <a:cubicBezTo>
                    <a:pt x="7835" y="4668"/>
                    <a:pt x="7466" y="4287"/>
                    <a:pt x="7466" y="3834"/>
                  </a:cubicBezTo>
                  <a:lnTo>
                    <a:pt x="7466" y="3144"/>
                  </a:lnTo>
                  <a:cubicBezTo>
                    <a:pt x="7763" y="3120"/>
                    <a:pt x="8383" y="3013"/>
                    <a:pt x="8835" y="2608"/>
                  </a:cubicBezTo>
                  <a:close/>
                  <a:moveTo>
                    <a:pt x="8728" y="4989"/>
                  </a:moveTo>
                  <a:lnTo>
                    <a:pt x="8728" y="5215"/>
                  </a:lnTo>
                  <a:lnTo>
                    <a:pt x="8728" y="5227"/>
                  </a:lnTo>
                  <a:lnTo>
                    <a:pt x="8406" y="5573"/>
                  </a:lnTo>
                  <a:lnTo>
                    <a:pt x="8085" y="5251"/>
                  </a:lnTo>
                  <a:lnTo>
                    <a:pt x="8085" y="4989"/>
                  </a:lnTo>
                  <a:cubicBezTo>
                    <a:pt x="8168" y="5001"/>
                    <a:pt x="8240" y="5001"/>
                    <a:pt x="8299" y="5001"/>
                  </a:cubicBezTo>
                  <a:lnTo>
                    <a:pt x="8514" y="5001"/>
                  </a:lnTo>
                  <a:cubicBezTo>
                    <a:pt x="8597" y="5001"/>
                    <a:pt x="8668" y="5001"/>
                    <a:pt x="8728" y="4989"/>
                  </a:cubicBezTo>
                  <a:close/>
                  <a:moveTo>
                    <a:pt x="6573" y="3477"/>
                  </a:moveTo>
                  <a:lnTo>
                    <a:pt x="6573" y="3549"/>
                  </a:lnTo>
                  <a:cubicBezTo>
                    <a:pt x="6573" y="3870"/>
                    <a:pt x="6835" y="4156"/>
                    <a:pt x="7180" y="4156"/>
                  </a:cubicBezTo>
                  <a:cubicBezTo>
                    <a:pt x="7275" y="4465"/>
                    <a:pt x="7478" y="4727"/>
                    <a:pt x="7752" y="4870"/>
                  </a:cubicBezTo>
                  <a:lnTo>
                    <a:pt x="7752" y="5096"/>
                  </a:lnTo>
                  <a:lnTo>
                    <a:pt x="6716" y="5501"/>
                  </a:lnTo>
                  <a:cubicBezTo>
                    <a:pt x="6656" y="5513"/>
                    <a:pt x="6597" y="5537"/>
                    <a:pt x="6525" y="5585"/>
                  </a:cubicBezTo>
                  <a:lnTo>
                    <a:pt x="370" y="5585"/>
                  </a:lnTo>
                  <a:lnTo>
                    <a:pt x="370" y="3477"/>
                  </a:lnTo>
                  <a:close/>
                  <a:moveTo>
                    <a:pt x="179" y="1"/>
                  </a:moveTo>
                  <a:cubicBezTo>
                    <a:pt x="96" y="1"/>
                    <a:pt x="1" y="84"/>
                    <a:pt x="1" y="179"/>
                  </a:cubicBezTo>
                  <a:lnTo>
                    <a:pt x="1" y="2644"/>
                  </a:lnTo>
                  <a:cubicBezTo>
                    <a:pt x="1" y="2727"/>
                    <a:pt x="84" y="2822"/>
                    <a:pt x="179" y="2822"/>
                  </a:cubicBezTo>
                  <a:lnTo>
                    <a:pt x="6811" y="2822"/>
                  </a:lnTo>
                  <a:lnTo>
                    <a:pt x="6811" y="3072"/>
                  </a:lnTo>
                  <a:cubicBezTo>
                    <a:pt x="6775" y="3084"/>
                    <a:pt x="6751" y="3120"/>
                    <a:pt x="6728" y="3144"/>
                  </a:cubicBezTo>
                  <a:lnTo>
                    <a:pt x="179" y="3144"/>
                  </a:lnTo>
                  <a:cubicBezTo>
                    <a:pt x="96" y="3144"/>
                    <a:pt x="1" y="3215"/>
                    <a:pt x="1" y="3322"/>
                  </a:cubicBezTo>
                  <a:lnTo>
                    <a:pt x="1" y="5775"/>
                  </a:lnTo>
                  <a:cubicBezTo>
                    <a:pt x="1" y="5870"/>
                    <a:pt x="84" y="5954"/>
                    <a:pt x="179" y="5954"/>
                  </a:cubicBezTo>
                  <a:lnTo>
                    <a:pt x="6156" y="5954"/>
                  </a:lnTo>
                  <a:cubicBezTo>
                    <a:pt x="6001" y="6156"/>
                    <a:pt x="5894" y="6418"/>
                    <a:pt x="5894" y="6775"/>
                  </a:cubicBezTo>
                  <a:lnTo>
                    <a:pt x="5894" y="7621"/>
                  </a:lnTo>
                  <a:cubicBezTo>
                    <a:pt x="5894" y="7716"/>
                    <a:pt x="5978" y="7799"/>
                    <a:pt x="6085" y="7799"/>
                  </a:cubicBezTo>
                  <a:lnTo>
                    <a:pt x="6728" y="7799"/>
                  </a:lnTo>
                  <a:cubicBezTo>
                    <a:pt x="6823" y="7799"/>
                    <a:pt x="6918" y="7728"/>
                    <a:pt x="6918" y="7621"/>
                  </a:cubicBezTo>
                  <a:cubicBezTo>
                    <a:pt x="6918" y="7537"/>
                    <a:pt x="6835" y="7442"/>
                    <a:pt x="6728" y="7442"/>
                  </a:cubicBezTo>
                  <a:lnTo>
                    <a:pt x="6251" y="7442"/>
                  </a:lnTo>
                  <a:lnTo>
                    <a:pt x="6251" y="6763"/>
                  </a:lnTo>
                  <a:cubicBezTo>
                    <a:pt x="6251" y="6049"/>
                    <a:pt x="6823" y="5835"/>
                    <a:pt x="6835" y="5835"/>
                  </a:cubicBezTo>
                  <a:lnTo>
                    <a:pt x="6847" y="5835"/>
                  </a:lnTo>
                  <a:lnTo>
                    <a:pt x="7787" y="5466"/>
                  </a:lnTo>
                  <a:lnTo>
                    <a:pt x="7799" y="5477"/>
                  </a:lnTo>
                  <a:lnTo>
                    <a:pt x="8299" y="5954"/>
                  </a:lnTo>
                  <a:cubicBezTo>
                    <a:pt x="8323" y="5989"/>
                    <a:pt x="8371" y="6001"/>
                    <a:pt x="8418" y="6001"/>
                  </a:cubicBezTo>
                  <a:cubicBezTo>
                    <a:pt x="8454" y="6001"/>
                    <a:pt x="8502" y="5989"/>
                    <a:pt x="8537" y="5942"/>
                  </a:cubicBezTo>
                  <a:lnTo>
                    <a:pt x="9014" y="5442"/>
                  </a:lnTo>
                  <a:lnTo>
                    <a:pt x="9942" y="5811"/>
                  </a:lnTo>
                  <a:lnTo>
                    <a:pt x="9966" y="5811"/>
                  </a:lnTo>
                  <a:cubicBezTo>
                    <a:pt x="9990" y="5823"/>
                    <a:pt x="10538" y="6013"/>
                    <a:pt x="10538" y="6728"/>
                  </a:cubicBezTo>
                  <a:lnTo>
                    <a:pt x="10538" y="7418"/>
                  </a:lnTo>
                  <a:lnTo>
                    <a:pt x="7263" y="7418"/>
                  </a:lnTo>
                  <a:cubicBezTo>
                    <a:pt x="7180" y="7418"/>
                    <a:pt x="7085" y="7490"/>
                    <a:pt x="7085" y="7597"/>
                  </a:cubicBezTo>
                  <a:cubicBezTo>
                    <a:pt x="7085" y="7680"/>
                    <a:pt x="7168" y="7775"/>
                    <a:pt x="7263" y="7775"/>
                  </a:cubicBezTo>
                  <a:lnTo>
                    <a:pt x="10704" y="7775"/>
                  </a:lnTo>
                  <a:cubicBezTo>
                    <a:pt x="10800" y="7775"/>
                    <a:pt x="10883" y="7704"/>
                    <a:pt x="10883" y="7597"/>
                  </a:cubicBezTo>
                  <a:lnTo>
                    <a:pt x="10883" y="6751"/>
                  </a:lnTo>
                  <a:cubicBezTo>
                    <a:pt x="10883" y="5977"/>
                    <a:pt x="10371" y="5585"/>
                    <a:pt x="10073" y="5477"/>
                  </a:cubicBezTo>
                  <a:lnTo>
                    <a:pt x="9073" y="5085"/>
                  </a:lnTo>
                  <a:lnTo>
                    <a:pt x="9073" y="4870"/>
                  </a:lnTo>
                  <a:cubicBezTo>
                    <a:pt x="9335" y="4727"/>
                    <a:pt x="9549" y="4465"/>
                    <a:pt x="9633" y="4156"/>
                  </a:cubicBezTo>
                  <a:cubicBezTo>
                    <a:pt x="9966" y="4156"/>
                    <a:pt x="10252" y="3894"/>
                    <a:pt x="10252" y="3549"/>
                  </a:cubicBezTo>
                  <a:cubicBezTo>
                    <a:pt x="10252" y="3358"/>
                    <a:pt x="10145" y="3180"/>
                    <a:pt x="9990" y="3060"/>
                  </a:cubicBezTo>
                  <a:lnTo>
                    <a:pt x="9990" y="2596"/>
                  </a:lnTo>
                  <a:cubicBezTo>
                    <a:pt x="9990" y="1751"/>
                    <a:pt x="9311" y="1060"/>
                    <a:pt x="8466" y="1060"/>
                  </a:cubicBezTo>
                  <a:lnTo>
                    <a:pt x="8347" y="1060"/>
                  </a:lnTo>
                  <a:cubicBezTo>
                    <a:pt x="8204" y="1060"/>
                    <a:pt x="8085" y="1072"/>
                    <a:pt x="7966" y="1108"/>
                  </a:cubicBezTo>
                  <a:lnTo>
                    <a:pt x="7966" y="179"/>
                  </a:lnTo>
                  <a:cubicBezTo>
                    <a:pt x="7966" y="96"/>
                    <a:pt x="7894" y="1"/>
                    <a:pt x="7787" y="1"/>
                  </a:cubicBezTo>
                  <a:lnTo>
                    <a:pt x="7287" y="1"/>
                  </a:lnTo>
                  <a:cubicBezTo>
                    <a:pt x="7192" y="1"/>
                    <a:pt x="7109" y="84"/>
                    <a:pt x="7109" y="179"/>
                  </a:cubicBezTo>
                  <a:cubicBezTo>
                    <a:pt x="7109" y="286"/>
                    <a:pt x="7180" y="358"/>
                    <a:pt x="7287" y="358"/>
                  </a:cubicBezTo>
                  <a:lnTo>
                    <a:pt x="7621" y="358"/>
                  </a:lnTo>
                  <a:lnTo>
                    <a:pt x="7621" y="1251"/>
                  </a:lnTo>
                  <a:cubicBezTo>
                    <a:pt x="7180" y="1489"/>
                    <a:pt x="6847" y="1941"/>
                    <a:pt x="6811" y="2477"/>
                  </a:cubicBezTo>
                  <a:lnTo>
                    <a:pt x="346" y="2477"/>
                  </a:lnTo>
                  <a:lnTo>
                    <a:pt x="346" y="358"/>
                  </a:lnTo>
                  <a:lnTo>
                    <a:pt x="6716" y="358"/>
                  </a:lnTo>
                  <a:cubicBezTo>
                    <a:pt x="6811" y="358"/>
                    <a:pt x="6894" y="286"/>
                    <a:pt x="6894" y="179"/>
                  </a:cubicBezTo>
                  <a:cubicBezTo>
                    <a:pt x="6894" y="96"/>
                    <a:pt x="6823" y="1"/>
                    <a:pt x="671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12474;p78">
              <a:extLst>
                <a:ext uri="{FF2B5EF4-FFF2-40B4-BE49-F238E27FC236}">
                  <a16:creationId xmlns:a16="http://schemas.microsoft.com/office/drawing/2014/main" id="{A0C2D87A-F016-43E0-BF3C-8444FF9EECAF}"/>
                </a:ext>
              </a:extLst>
            </p:cNvPr>
            <p:cNvSpPr/>
            <p:nvPr/>
          </p:nvSpPr>
          <p:spPr>
            <a:xfrm>
              <a:off x="3238462" y="3380005"/>
              <a:ext cx="49305" cy="47427"/>
            </a:xfrm>
            <a:custGeom>
              <a:avLst/>
              <a:gdLst/>
              <a:ahLst/>
              <a:cxnLst/>
              <a:rect l="l" t="t" r="r" b="b"/>
              <a:pathLst>
                <a:path w="1549" h="1490" extrusionOk="0">
                  <a:moveTo>
                    <a:pt x="179" y="1"/>
                  </a:moveTo>
                  <a:cubicBezTo>
                    <a:pt x="84" y="1"/>
                    <a:pt x="1" y="72"/>
                    <a:pt x="1" y="180"/>
                  </a:cubicBezTo>
                  <a:lnTo>
                    <a:pt x="1" y="1311"/>
                  </a:lnTo>
                  <a:cubicBezTo>
                    <a:pt x="1" y="1394"/>
                    <a:pt x="72" y="1489"/>
                    <a:pt x="179" y="1489"/>
                  </a:cubicBezTo>
                  <a:lnTo>
                    <a:pt x="1370" y="1489"/>
                  </a:lnTo>
                  <a:cubicBezTo>
                    <a:pt x="1453" y="1489"/>
                    <a:pt x="1549" y="1418"/>
                    <a:pt x="1549" y="1311"/>
                  </a:cubicBezTo>
                  <a:lnTo>
                    <a:pt x="1549" y="1001"/>
                  </a:lnTo>
                  <a:cubicBezTo>
                    <a:pt x="1549" y="906"/>
                    <a:pt x="1477" y="811"/>
                    <a:pt x="1370" y="811"/>
                  </a:cubicBezTo>
                  <a:cubicBezTo>
                    <a:pt x="1275" y="811"/>
                    <a:pt x="1191" y="894"/>
                    <a:pt x="1191" y="1001"/>
                  </a:cubicBezTo>
                  <a:lnTo>
                    <a:pt x="1191" y="1132"/>
                  </a:lnTo>
                  <a:lnTo>
                    <a:pt x="334" y="1132"/>
                  </a:lnTo>
                  <a:lnTo>
                    <a:pt x="334" y="346"/>
                  </a:lnTo>
                  <a:lnTo>
                    <a:pt x="1037" y="346"/>
                  </a:lnTo>
                  <a:lnTo>
                    <a:pt x="1037" y="358"/>
                  </a:lnTo>
                  <a:cubicBezTo>
                    <a:pt x="1132" y="358"/>
                    <a:pt x="1215" y="287"/>
                    <a:pt x="1215" y="180"/>
                  </a:cubicBezTo>
                  <a:cubicBezTo>
                    <a:pt x="1215" y="84"/>
                    <a:pt x="1144" y="1"/>
                    <a:pt x="103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12475;p78">
              <a:extLst>
                <a:ext uri="{FF2B5EF4-FFF2-40B4-BE49-F238E27FC236}">
                  <a16:creationId xmlns:a16="http://schemas.microsoft.com/office/drawing/2014/main" id="{8ABEC15E-88F0-4805-AD5A-0A4546D63CA1}"/>
                </a:ext>
              </a:extLst>
            </p:cNvPr>
            <p:cNvSpPr/>
            <p:nvPr/>
          </p:nvSpPr>
          <p:spPr>
            <a:xfrm>
              <a:off x="3251353" y="3380482"/>
              <a:ext cx="43607" cy="34058"/>
            </a:xfrm>
            <a:custGeom>
              <a:avLst/>
              <a:gdLst/>
              <a:ahLst/>
              <a:cxnLst/>
              <a:rect l="l" t="t" r="r" b="b"/>
              <a:pathLst>
                <a:path w="1370" h="1070" extrusionOk="0">
                  <a:moveTo>
                    <a:pt x="1163" y="1"/>
                  </a:moveTo>
                  <a:cubicBezTo>
                    <a:pt x="1120" y="1"/>
                    <a:pt x="1078" y="16"/>
                    <a:pt x="1048" y="45"/>
                  </a:cubicBezTo>
                  <a:lnTo>
                    <a:pt x="489" y="653"/>
                  </a:lnTo>
                  <a:lnTo>
                    <a:pt x="310" y="462"/>
                  </a:lnTo>
                  <a:cubicBezTo>
                    <a:pt x="279" y="425"/>
                    <a:pt x="232" y="407"/>
                    <a:pt x="185" y="407"/>
                  </a:cubicBezTo>
                  <a:cubicBezTo>
                    <a:pt x="142" y="407"/>
                    <a:pt x="100" y="422"/>
                    <a:pt x="72" y="450"/>
                  </a:cubicBezTo>
                  <a:cubicBezTo>
                    <a:pt x="1" y="510"/>
                    <a:pt x="1" y="629"/>
                    <a:pt x="60" y="688"/>
                  </a:cubicBezTo>
                  <a:lnTo>
                    <a:pt x="358" y="1010"/>
                  </a:lnTo>
                  <a:cubicBezTo>
                    <a:pt x="382" y="1046"/>
                    <a:pt x="429" y="1069"/>
                    <a:pt x="477" y="1069"/>
                  </a:cubicBezTo>
                  <a:cubicBezTo>
                    <a:pt x="513" y="1069"/>
                    <a:pt x="560" y="1058"/>
                    <a:pt x="584" y="1010"/>
                  </a:cubicBezTo>
                  <a:lnTo>
                    <a:pt x="1286" y="272"/>
                  </a:lnTo>
                  <a:cubicBezTo>
                    <a:pt x="1370" y="224"/>
                    <a:pt x="1370" y="117"/>
                    <a:pt x="1286" y="45"/>
                  </a:cubicBezTo>
                  <a:cubicBezTo>
                    <a:pt x="1251" y="16"/>
                    <a:pt x="1206" y="1"/>
                    <a:pt x="116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12476;p78">
              <a:extLst>
                <a:ext uri="{FF2B5EF4-FFF2-40B4-BE49-F238E27FC236}">
                  <a16:creationId xmlns:a16="http://schemas.microsoft.com/office/drawing/2014/main" id="{9F0F4CA1-EAA3-4F3E-ACCB-FB98232B7FCA}"/>
                </a:ext>
              </a:extLst>
            </p:cNvPr>
            <p:cNvSpPr/>
            <p:nvPr/>
          </p:nvSpPr>
          <p:spPr>
            <a:xfrm>
              <a:off x="3238462" y="3479314"/>
              <a:ext cx="49305" cy="47395"/>
            </a:xfrm>
            <a:custGeom>
              <a:avLst/>
              <a:gdLst/>
              <a:ahLst/>
              <a:cxnLst/>
              <a:rect l="l" t="t" r="r" b="b"/>
              <a:pathLst>
                <a:path w="1549" h="1489" extrusionOk="0">
                  <a:moveTo>
                    <a:pt x="179" y="0"/>
                  </a:moveTo>
                  <a:cubicBezTo>
                    <a:pt x="84" y="0"/>
                    <a:pt x="1" y="84"/>
                    <a:pt x="1" y="179"/>
                  </a:cubicBezTo>
                  <a:lnTo>
                    <a:pt x="1" y="1310"/>
                  </a:lnTo>
                  <a:cubicBezTo>
                    <a:pt x="1" y="1405"/>
                    <a:pt x="72" y="1489"/>
                    <a:pt x="179" y="1489"/>
                  </a:cubicBezTo>
                  <a:lnTo>
                    <a:pt x="1370" y="1489"/>
                  </a:lnTo>
                  <a:cubicBezTo>
                    <a:pt x="1453" y="1489"/>
                    <a:pt x="1549" y="1417"/>
                    <a:pt x="1549" y="1310"/>
                  </a:cubicBezTo>
                  <a:lnTo>
                    <a:pt x="1549" y="1001"/>
                  </a:lnTo>
                  <a:cubicBezTo>
                    <a:pt x="1549" y="917"/>
                    <a:pt x="1477" y="822"/>
                    <a:pt x="1370" y="822"/>
                  </a:cubicBezTo>
                  <a:cubicBezTo>
                    <a:pt x="1275" y="822"/>
                    <a:pt x="1191" y="893"/>
                    <a:pt x="1191" y="1001"/>
                  </a:cubicBezTo>
                  <a:lnTo>
                    <a:pt x="1191" y="1131"/>
                  </a:lnTo>
                  <a:lnTo>
                    <a:pt x="334" y="1131"/>
                  </a:lnTo>
                  <a:lnTo>
                    <a:pt x="334" y="346"/>
                  </a:lnTo>
                  <a:lnTo>
                    <a:pt x="1037" y="358"/>
                  </a:lnTo>
                  <a:cubicBezTo>
                    <a:pt x="1132" y="358"/>
                    <a:pt x="1215" y="286"/>
                    <a:pt x="1215" y="179"/>
                  </a:cubicBezTo>
                  <a:cubicBezTo>
                    <a:pt x="1215" y="96"/>
                    <a:pt x="1144" y="0"/>
                    <a:pt x="103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12477;p78">
              <a:extLst>
                <a:ext uri="{FF2B5EF4-FFF2-40B4-BE49-F238E27FC236}">
                  <a16:creationId xmlns:a16="http://schemas.microsoft.com/office/drawing/2014/main" id="{C9501DD8-B014-44A3-94D5-96DFB306FC3F}"/>
                </a:ext>
              </a:extLst>
            </p:cNvPr>
            <p:cNvSpPr/>
            <p:nvPr/>
          </p:nvSpPr>
          <p:spPr>
            <a:xfrm>
              <a:off x="3251353" y="3479792"/>
              <a:ext cx="43607" cy="34408"/>
            </a:xfrm>
            <a:custGeom>
              <a:avLst/>
              <a:gdLst/>
              <a:ahLst/>
              <a:cxnLst/>
              <a:rect l="l" t="t" r="r" b="b"/>
              <a:pathLst>
                <a:path w="1370" h="1081" extrusionOk="0">
                  <a:moveTo>
                    <a:pt x="1163" y="0"/>
                  </a:moveTo>
                  <a:cubicBezTo>
                    <a:pt x="1120" y="0"/>
                    <a:pt x="1078" y="15"/>
                    <a:pt x="1048" y="45"/>
                  </a:cubicBezTo>
                  <a:lnTo>
                    <a:pt x="489" y="664"/>
                  </a:lnTo>
                  <a:lnTo>
                    <a:pt x="310" y="462"/>
                  </a:lnTo>
                  <a:cubicBezTo>
                    <a:pt x="279" y="424"/>
                    <a:pt x="232" y="406"/>
                    <a:pt x="185" y="406"/>
                  </a:cubicBezTo>
                  <a:cubicBezTo>
                    <a:pt x="142" y="406"/>
                    <a:pt x="100" y="421"/>
                    <a:pt x="72" y="450"/>
                  </a:cubicBezTo>
                  <a:cubicBezTo>
                    <a:pt x="1" y="509"/>
                    <a:pt x="1" y="628"/>
                    <a:pt x="60" y="688"/>
                  </a:cubicBezTo>
                  <a:lnTo>
                    <a:pt x="358" y="1021"/>
                  </a:lnTo>
                  <a:cubicBezTo>
                    <a:pt x="382" y="1045"/>
                    <a:pt x="429" y="1081"/>
                    <a:pt x="477" y="1081"/>
                  </a:cubicBezTo>
                  <a:cubicBezTo>
                    <a:pt x="513" y="1081"/>
                    <a:pt x="560" y="1057"/>
                    <a:pt x="584" y="1021"/>
                  </a:cubicBezTo>
                  <a:lnTo>
                    <a:pt x="1286" y="271"/>
                  </a:lnTo>
                  <a:cubicBezTo>
                    <a:pt x="1370" y="212"/>
                    <a:pt x="1370" y="104"/>
                    <a:pt x="1286" y="45"/>
                  </a:cubicBezTo>
                  <a:cubicBezTo>
                    <a:pt x="1251" y="15"/>
                    <a:pt x="1206" y="0"/>
                    <a:pt x="116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12478;p78">
              <a:extLst>
                <a:ext uri="{FF2B5EF4-FFF2-40B4-BE49-F238E27FC236}">
                  <a16:creationId xmlns:a16="http://schemas.microsoft.com/office/drawing/2014/main" id="{5A06B661-0CF2-456B-9905-2AA3C4E68AEA}"/>
                </a:ext>
              </a:extLst>
            </p:cNvPr>
            <p:cNvSpPr/>
            <p:nvPr/>
          </p:nvSpPr>
          <p:spPr>
            <a:xfrm>
              <a:off x="3238462" y="3578210"/>
              <a:ext cx="49305" cy="47809"/>
            </a:xfrm>
            <a:custGeom>
              <a:avLst/>
              <a:gdLst/>
              <a:ahLst/>
              <a:cxnLst/>
              <a:rect l="l" t="t" r="r" b="b"/>
              <a:pathLst>
                <a:path w="1549" h="1502" extrusionOk="0">
                  <a:moveTo>
                    <a:pt x="179" y="1"/>
                  </a:moveTo>
                  <a:cubicBezTo>
                    <a:pt x="84" y="1"/>
                    <a:pt x="1" y="84"/>
                    <a:pt x="1" y="191"/>
                  </a:cubicBezTo>
                  <a:lnTo>
                    <a:pt x="1" y="1323"/>
                  </a:lnTo>
                  <a:cubicBezTo>
                    <a:pt x="1" y="1406"/>
                    <a:pt x="72" y="1501"/>
                    <a:pt x="179" y="1501"/>
                  </a:cubicBezTo>
                  <a:lnTo>
                    <a:pt x="1370" y="1501"/>
                  </a:lnTo>
                  <a:cubicBezTo>
                    <a:pt x="1453" y="1501"/>
                    <a:pt x="1549" y="1418"/>
                    <a:pt x="1549" y="1323"/>
                  </a:cubicBezTo>
                  <a:lnTo>
                    <a:pt x="1549" y="1001"/>
                  </a:lnTo>
                  <a:cubicBezTo>
                    <a:pt x="1537" y="930"/>
                    <a:pt x="1453" y="858"/>
                    <a:pt x="1370" y="858"/>
                  </a:cubicBezTo>
                  <a:cubicBezTo>
                    <a:pt x="1275" y="858"/>
                    <a:pt x="1191" y="930"/>
                    <a:pt x="1191" y="1037"/>
                  </a:cubicBezTo>
                  <a:lnTo>
                    <a:pt x="1191" y="1168"/>
                  </a:lnTo>
                  <a:lnTo>
                    <a:pt x="334" y="1168"/>
                  </a:lnTo>
                  <a:lnTo>
                    <a:pt x="334" y="370"/>
                  </a:lnTo>
                  <a:lnTo>
                    <a:pt x="1037" y="370"/>
                  </a:lnTo>
                  <a:cubicBezTo>
                    <a:pt x="1132" y="370"/>
                    <a:pt x="1215" y="287"/>
                    <a:pt x="1215" y="191"/>
                  </a:cubicBezTo>
                  <a:cubicBezTo>
                    <a:pt x="1215" y="96"/>
                    <a:pt x="1144" y="1"/>
                    <a:pt x="103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12479;p78">
              <a:extLst>
                <a:ext uri="{FF2B5EF4-FFF2-40B4-BE49-F238E27FC236}">
                  <a16:creationId xmlns:a16="http://schemas.microsoft.com/office/drawing/2014/main" id="{E8851ED9-9DB0-4316-8459-A1B035D6D995}"/>
                </a:ext>
              </a:extLst>
            </p:cNvPr>
            <p:cNvSpPr/>
            <p:nvPr/>
          </p:nvSpPr>
          <p:spPr>
            <a:xfrm>
              <a:off x="3251353" y="3579133"/>
              <a:ext cx="42843" cy="34376"/>
            </a:xfrm>
            <a:custGeom>
              <a:avLst/>
              <a:gdLst/>
              <a:ahLst/>
              <a:cxnLst/>
              <a:rect l="l" t="t" r="r" b="b"/>
              <a:pathLst>
                <a:path w="1346" h="1080" extrusionOk="0">
                  <a:moveTo>
                    <a:pt x="1169" y="0"/>
                  </a:moveTo>
                  <a:cubicBezTo>
                    <a:pt x="1124" y="0"/>
                    <a:pt x="1079" y="18"/>
                    <a:pt x="1048" y="55"/>
                  </a:cubicBezTo>
                  <a:lnTo>
                    <a:pt x="489" y="662"/>
                  </a:lnTo>
                  <a:lnTo>
                    <a:pt x="310" y="472"/>
                  </a:lnTo>
                  <a:cubicBezTo>
                    <a:pt x="279" y="435"/>
                    <a:pt x="232" y="417"/>
                    <a:pt x="185" y="417"/>
                  </a:cubicBezTo>
                  <a:cubicBezTo>
                    <a:pt x="142" y="417"/>
                    <a:pt x="100" y="432"/>
                    <a:pt x="72" y="460"/>
                  </a:cubicBezTo>
                  <a:cubicBezTo>
                    <a:pt x="1" y="520"/>
                    <a:pt x="1" y="639"/>
                    <a:pt x="60" y="698"/>
                  </a:cubicBezTo>
                  <a:lnTo>
                    <a:pt x="358" y="1020"/>
                  </a:lnTo>
                  <a:cubicBezTo>
                    <a:pt x="382" y="1055"/>
                    <a:pt x="429" y="1079"/>
                    <a:pt x="477" y="1079"/>
                  </a:cubicBezTo>
                  <a:cubicBezTo>
                    <a:pt x="513" y="1079"/>
                    <a:pt x="560" y="1067"/>
                    <a:pt x="584" y="1020"/>
                  </a:cubicBezTo>
                  <a:lnTo>
                    <a:pt x="1286" y="281"/>
                  </a:lnTo>
                  <a:cubicBezTo>
                    <a:pt x="1346" y="198"/>
                    <a:pt x="1346" y="103"/>
                    <a:pt x="1286" y="43"/>
                  </a:cubicBezTo>
                  <a:cubicBezTo>
                    <a:pt x="1252" y="15"/>
                    <a:pt x="1210" y="0"/>
                    <a:pt x="116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12480;p78">
              <a:extLst>
                <a:ext uri="{FF2B5EF4-FFF2-40B4-BE49-F238E27FC236}">
                  <a16:creationId xmlns:a16="http://schemas.microsoft.com/office/drawing/2014/main" id="{0C7E02A7-45E9-4BA3-8F9D-2BEFB5C96691}"/>
                </a:ext>
              </a:extLst>
            </p:cNvPr>
            <p:cNvSpPr/>
            <p:nvPr/>
          </p:nvSpPr>
          <p:spPr>
            <a:xfrm>
              <a:off x="3215736" y="3359188"/>
              <a:ext cx="253558" cy="89442"/>
            </a:xfrm>
            <a:custGeom>
              <a:avLst/>
              <a:gdLst/>
              <a:ahLst/>
              <a:cxnLst/>
              <a:rect l="l" t="t" r="r" b="b"/>
              <a:pathLst>
                <a:path w="7966" h="2810" extrusionOk="0">
                  <a:moveTo>
                    <a:pt x="179" y="0"/>
                  </a:moveTo>
                  <a:cubicBezTo>
                    <a:pt x="84" y="0"/>
                    <a:pt x="0" y="72"/>
                    <a:pt x="0" y="179"/>
                  </a:cubicBezTo>
                  <a:lnTo>
                    <a:pt x="0" y="2631"/>
                  </a:lnTo>
                  <a:cubicBezTo>
                    <a:pt x="0" y="2739"/>
                    <a:pt x="72" y="2810"/>
                    <a:pt x="167" y="2810"/>
                  </a:cubicBezTo>
                  <a:lnTo>
                    <a:pt x="7787" y="2810"/>
                  </a:lnTo>
                  <a:cubicBezTo>
                    <a:pt x="7870" y="2810"/>
                    <a:pt x="7966" y="2739"/>
                    <a:pt x="7966" y="2631"/>
                  </a:cubicBezTo>
                  <a:lnTo>
                    <a:pt x="7966" y="179"/>
                  </a:lnTo>
                  <a:cubicBezTo>
                    <a:pt x="7966" y="83"/>
                    <a:pt x="7882" y="0"/>
                    <a:pt x="7787" y="0"/>
                  </a:cubicBezTo>
                  <a:lnTo>
                    <a:pt x="7275" y="0"/>
                  </a:lnTo>
                  <a:cubicBezTo>
                    <a:pt x="7192" y="0"/>
                    <a:pt x="7097" y="72"/>
                    <a:pt x="7097" y="179"/>
                  </a:cubicBezTo>
                  <a:cubicBezTo>
                    <a:pt x="7097" y="262"/>
                    <a:pt x="7168" y="357"/>
                    <a:pt x="7275" y="357"/>
                  </a:cubicBezTo>
                  <a:lnTo>
                    <a:pt x="7620" y="357"/>
                  </a:lnTo>
                  <a:lnTo>
                    <a:pt x="7620" y="2465"/>
                  </a:lnTo>
                  <a:lnTo>
                    <a:pt x="346" y="2465"/>
                  </a:lnTo>
                  <a:lnTo>
                    <a:pt x="346" y="357"/>
                  </a:lnTo>
                  <a:lnTo>
                    <a:pt x="6716" y="357"/>
                  </a:lnTo>
                  <a:cubicBezTo>
                    <a:pt x="6799" y="357"/>
                    <a:pt x="6894" y="286"/>
                    <a:pt x="6894" y="179"/>
                  </a:cubicBezTo>
                  <a:cubicBezTo>
                    <a:pt x="6894" y="83"/>
                    <a:pt x="6811" y="0"/>
                    <a:pt x="67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" name="Google Shape;9294;p72">
            <a:extLst>
              <a:ext uri="{FF2B5EF4-FFF2-40B4-BE49-F238E27FC236}">
                <a16:creationId xmlns:a16="http://schemas.microsoft.com/office/drawing/2014/main" id="{B732F472-64F3-4407-877F-E197D7324465}"/>
              </a:ext>
            </a:extLst>
          </p:cNvPr>
          <p:cNvGrpSpPr/>
          <p:nvPr/>
        </p:nvGrpSpPr>
        <p:grpSpPr>
          <a:xfrm>
            <a:off x="4445059" y="4084688"/>
            <a:ext cx="356196" cy="265631"/>
            <a:chOff x="5216456" y="3725484"/>
            <a:chExt cx="356196" cy="265631"/>
          </a:xfrm>
          <a:solidFill>
            <a:schemeClr val="bg1">
              <a:lumMod val="10000"/>
            </a:schemeClr>
          </a:solidFill>
        </p:grpSpPr>
        <p:sp>
          <p:nvSpPr>
            <p:cNvPr id="86" name="Google Shape;9295;p72">
              <a:extLst>
                <a:ext uri="{FF2B5EF4-FFF2-40B4-BE49-F238E27FC236}">
                  <a16:creationId xmlns:a16="http://schemas.microsoft.com/office/drawing/2014/main" id="{B42FDF65-05B0-4DA2-B950-340CB8CCEE28}"/>
                </a:ext>
              </a:extLst>
            </p:cNvPr>
            <p:cNvSpPr/>
            <p:nvPr/>
          </p:nvSpPr>
          <p:spPr>
            <a:xfrm>
              <a:off x="5216456" y="3814335"/>
              <a:ext cx="296465" cy="176780"/>
            </a:xfrm>
            <a:custGeom>
              <a:avLst/>
              <a:gdLst/>
              <a:ahLst/>
              <a:cxnLst/>
              <a:rect l="l" t="t" r="r" b="b"/>
              <a:pathLst>
                <a:path w="9336" h="5567" extrusionOk="0">
                  <a:moveTo>
                    <a:pt x="1876" y="0"/>
                  </a:moveTo>
                  <a:cubicBezTo>
                    <a:pt x="1831" y="0"/>
                    <a:pt x="1787" y="18"/>
                    <a:pt x="1751" y="54"/>
                  </a:cubicBezTo>
                  <a:lnTo>
                    <a:pt x="84" y="1721"/>
                  </a:lnTo>
                  <a:cubicBezTo>
                    <a:pt x="1" y="1804"/>
                    <a:pt x="1" y="1899"/>
                    <a:pt x="84" y="1983"/>
                  </a:cubicBezTo>
                  <a:lnTo>
                    <a:pt x="3263" y="5162"/>
                  </a:lnTo>
                  <a:cubicBezTo>
                    <a:pt x="3513" y="5412"/>
                    <a:pt x="3858" y="5566"/>
                    <a:pt x="4215" y="5566"/>
                  </a:cubicBezTo>
                  <a:cubicBezTo>
                    <a:pt x="4573" y="5566"/>
                    <a:pt x="4918" y="5435"/>
                    <a:pt x="5168" y="5162"/>
                  </a:cubicBezTo>
                  <a:lnTo>
                    <a:pt x="9252" y="1090"/>
                  </a:lnTo>
                  <a:cubicBezTo>
                    <a:pt x="9335" y="1006"/>
                    <a:pt x="9335" y="887"/>
                    <a:pt x="9276" y="828"/>
                  </a:cubicBezTo>
                  <a:cubicBezTo>
                    <a:pt x="9240" y="792"/>
                    <a:pt x="9195" y="774"/>
                    <a:pt x="9151" y="774"/>
                  </a:cubicBezTo>
                  <a:cubicBezTo>
                    <a:pt x="9106" y="774"/>
                    <a:pt x="9061" y="792"/>
                    <a:pt x="9026" y="828"/>
                  </a:cubicBezTo>
                  <a:lnTo>
                    <a:pt x="4942" y="4912"/>
                  </a:lnTo>
                  <a:cubicBezTo>
                    <a:pt x="4751" y="5102"/>
                    <a:pt x="4501" y="5209"/>
                    <a:pt x="4227" y="5209"/>
                  </a:cubicBezTo>
                  <a:cubicBezTo>
                    <a:pt x="3965" y="5209"/>
                    <a:pt x="3715" y="5102"/>
                    <a:pt x="3513" y="4912"/>
                  </a:cubicBezTo>
                  <a:lnTo>
                    <a:pt x="453" y="1840"/>
                  </a:lnTo>
                  <a:lnTo>
                    <a:pt x="1870" y="435"/>
                  </a:lnTo>
                  <a:lnTo>
                    <a:pt x="2370" y="935"/>
                  </a:lnTo>
                  <a:cubicBezTo>
                    <a:pt x="2406" y="971"/>
                    <a:pt x="2450" y="988"/>
                    <a:pt x="2495" y="988"/>
                  </a:cubicBezTo>
                  <a:cubicBezTo>
                    <a:pt x="2540" y="988"/>
                    <a:pt x="2584" y="971"/>
                    <a:pt x="2620" y="935"/>
                  </a:cubicBezTo>
                  <a:cubicBezTo>
                    <a:pt x="2703" y="863"/>
                    <a:pt x="2703" y="756"/>
                    <a:pt x="2620" y="685"/>
                  </a:cubicBezTo>
                  <a:lnTo>
                    <a:pt x="2001" y="54"/>
                  </a:lnTo>
                  <a:cubicBezTo>
                    <a:pt x="1965" y="18"/>
                    <a:pt x="1920" y="0"/>
                    <a:pt x="18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9296;p72">
              <a:extLst>
                <a:ext uri="{FF2B5EF4-FFF2-40B4-BE49-F238E27FC236}">
                  <a16:creationId xmlns:a16="http://schemas.microsoft.com/office/drawing/2014/main" id="{E0378CC3-D493-4452-B94C-52163B7E8260}"/>
                </a:ext>
              </a:extLst>
            </p:cNvPr>
            <p:cNvSpPr/>
            <p:nvPr/>
          </p:nvSpPr>
          <p:spPr>
            <a:xfrm>
              <a:off x="5304925" y="3725484"/>
              <a:ext cx="267726" cy="170715"/>
            </a:xfrm>
            <a:custGeom>
              <a:avLst/>
              <a:gdLst/>
              <a:ahLst/>
              <a:cxnLst/>
              <a:rect l="l" t="t" r="r" b="b"/>
              <a:pathLst>
                <a:path w="8431" h="5376" extrusionOk="0">
                  <a:moveTo>
                    <a:pt x="6585" y="0"/>
                  </a:moveTo>
                  <a:cubicBezTo>
                    <a:pt x="6540" y="0"/>
                    <a:pt x="6495" y="18"/>
                    <a:pt x="6454" y="54"/>
                  </a:cubicBezTo>
                  <a:lnTo>
                    <a:pt x="1548" y="4971"/>
                  </a:lnTo>
                  <a:cubicBezTo>
                    <a:pt x="1513" y="4995"/>
                    <a:pt x="1477" y="5007"/>
                    <a:pt x="1429" y="5007"/>
                  </a:cubicBezTo>
                  <a:cubicBezTo>
                    <a:pt x="1382" y="5007"/>
                    <a:pt x="1346" y="4995"/>
                    <a:pt x="1310" y="4971"/>
                  </a:cubicBezTo>
                  <a:lnTo>
                    <a:pt x="334" y="3983"/>
                  </a:lnTo>
                  <a:cubicBezTo>
                    <a:pt x="292" y="3947"/>
                    <a:pt x="248" y="3929"/>
                    <a:pt x="203" y="3929"/>
                  </a:cubicBezTo>
                  <a:cubicBezTo>
                    <a:pt x="158" y="3929"/>
                    <a:pt x="114" y="3947"/>
                    <a:pt x="72" y="3983"/>
                  </a:cubicBezTo>
                  <a:cubicBezTo>
                    <a:pt x="1" y="4054"/>
                    <a:pt x="1" y="4161"/>
                    <a:pt x="72" y="4245"/>
                  </a:cubicBezTo>
                  <a:lnTo>
                    <a:pt x="1060" y="5221"/>
                  </a:lnTo>
                  <a:cubicBezTo>
                    <a:pt x="1156" y="5328"/>
                    <a:pt x="1275" y="5376"/>
                    <a:pt x="1417" y="5376"/>
                  </a:cubicBezTo>
                  <a:cubicBezTo>
                    <a:pt x="1548" y="5376"/>
                    <a:pt x="1679" y="5316"/>
                    <a:pt x="1775" y="5221"/>
                  </a:cubicBezTo>
                  <a:lnTo>
                    <a:pt x="6549" y="447"/>
                  </a:lnTo>
                  <a:lnTo>
                    <a:pt x="7966" y="1852"/>
                  </a:lnTo>
                  <a:lnTo>
                    <a:pt x="6704" y="3126"/>
                  </a:lnTo>
                  <a:cubicBezTo>
                    <a:pt x="6621" y="3197"/>
                    <a:pt x="6621" y="3304"/>
                    <a:pt x="6704" y="3376"/>
                  </a:cubicBezTo>
                  <a:cubicBezTo>
                    <a:pt x="6740" y="3411"/>
                    <a:pt x="6784" y="3429"/>
                    <a:pt x="6829" y="3429"/>
                  </a:cubicBezTo>
                  <a:cubicBezTo>
                    <a:pt x="6874" y="3429"/>
                    <a:pt x="6918" y="3411"/>
                    <a:pt x="6954" y="3376"/>
                  </a:cubicBezTo>
                  <a:lnTo>
                    <a:pt x="8347" y="1983"/>
                  </a:lnTo>
                  <a:cubicBezTo>
                    <a:pt x="8383" y="1947"/>
                    <a:pt x="8395" y="1899"/>
                    <a:pt x="8395" y="1864"/>
                  </a:cubicBezTo>
                  <a:cubicBezTo>
                    <a:pt x="8430" y="1816"/>
                    <a:pt x="8406" y="1768"/>
                    <a:pt x="8383" y="1721"/>
                  </a:cubicBezTo>
                  <a:lnTo>
                    <a:pt x="6716" y="54"/>
                  </a:lnTo>
                  <a:cubicBezTo>
                    <a:pt x="6674" y="18"/>
                    <a:pt x="6629" y="0"/>
                    <a:pt x="658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262661078"/>
      </p:ext>
    </p:extLst>
  </p:cSld>
  <p:clrMapOvr>
    <a:masterClrMapping/>
  </p:clrMapOvr>
  <p:transition spd="slow">
    <p:push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35"/>
          <p:cNvPicPr preferRelativeResize="0"/>
          <p:nvPr/>
        </p:nvPicPr>
        <p:blipFill rotWithShape="1">
          <a:blip r:embed="rId3">
            <a:alphaModFix/>
          </a:blip>
          <a:srcRect l="651" t="1526" r="661"/>
          <a:stretch/>
        </p:blipFill>
        <p:spPr>
          <a:xfrm>
            <a:off x="-20175" y="0"/>
            <a:ext cx="9164223" cy="5146176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35"/>
          <p:cNvSpPr txBox="1">
            <a:spLocks noGrp="1"/>
          </p:cNvSpPr>
          <p:nvPr>
            <p:ph type="subTitle" idx="1"/>
          </p:nvPr>
        </p:nvSpPr>
        <p:spPr>
          <a:xfrm>
            <a:off x="590356" y="2394325"/>
            <a:ext cx="2877300" cy="29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hu-HU" sz="2800" dirty="0">
                <a:solidFill>
                  <a:srgbClr val="F3F3F3"/>
                </a:solidFill>
              </a:rPr>
              <a:t>Foglalási adatok</a:t>
            </a:r>
            <a:endParaRPr sz="2800" dirty="0">
              <a:solidFill>
                <a:srgbClr val="F3F3F3"/>
              </a:solidFill>
            </a:endParaRPr>
          </a:p>
        </p:txBody>
      </p:sp>
      <p:sp>
        <p:nvSpPr>
          <p:cNvPr id="211" name="Google Shape;211;p35"/>
          <p:cNvSpPr/>
          <p:nvPr/>
        </p:nvSpPr>
        <p:spPr>
          <a:xfrm>
            <a:off x="4610100" y="0"/>
            <a:ext cx="4533900" cy="5173800"/>
          </a:xfrm>
          <a:prstGeom prst="rect">
            <a:avLst/>
          </a:prstGeom>
          <a:solidFill>
            <a:srgbClr val="F3F3F3">
              <a:alpha val="723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35"/>
          <p:cNvSpPr txBox="1">
            <a:spLocks noGrp="1"/>
          </p:cNvSpPr>
          <p:nvPr>
            <p:ph type="subTitle" idx="4"/>
          </p:nvPr>
        </p:nvSpPr>
        <p:spPr>
          <a:xfrm>
            <a:off x="5371290" y="2571750"/>
            <a:ext cx="2877300" cy="2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213" name="Google Shape;213;p35"/>
          <p:cNvSpPr txBox="1">
            <a:spLocks noGrp="1"/>
          </p:cNvSpPr>
          <p:nvPr>
            <p:ph type="subTitle" idx="2"/>
          </p:nvPr>
        </p:nvSpPr>
        <p:spPr>
          <a:xfrm>
            <a:off x="837390" y="2424149"/>
            <a:ext cx="3469711" cy="2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Char char="q"/>
            </a:pPr>
            <a:r>
              <a:rPr lang="hu-HU" sz="1200" dirty="0">
                <a:solidFill>
                  <a:srgbClr val="F3F3F3"/>
                </a:solidFill>
                <a:latin typeface="+mn-lt"/>
              </a:rPr>
              <a:t>A vendég révén kigondolt időintervallum és az érkező látogatók száma </a:t>
            </a:r>
            <a:endParaRPr sz="1200" dirty="0">
              <a:solidFill>
                <a:srgbClr val="F3F3F3"/>
              </a:solidFill>
              <a:latin typeface="+mn-lt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>
              <a:solidFill>
                <a:srgbClr val="F3F3F3"/>
              </a:solidFill>
            </a:endParaRPr>
          </a:p>
        </p:txBody>
      </p:sp>
      <p:sp>
        <p:nvSpPr>
          <p:cNvPr id="214" name="Google Shape;214;p35"/>
          <p:cNvSpPr txBox="1">
            <a:spLocks noGrp="1"/>
          </p:cNvSpPr>
          <p:nvPr>
            <p:ph type="subTitle" idx="3"/>
          </p:nvPr>
        </p:nvSpPr>
        <p:spPr>
          <a:xfrm>
            <a:off x="5371290" y="2394325"/>
            <a:ext cx="2877300" cy="29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dirty="0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9E84EAD3-AF78-44F0-83C5-298940192F86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204566" y="1179471"/>
            <a:ext cx="3349078" cy="278455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rgbClr val="C5B358"/>
            </a:solidFill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ép 2" descr="A képen szöveg látható&#10;&#10;Automatikusan generált leírás">
            <a:extLst>
              <a:ext uri="{FF2B5EF4-FFF2-40B4-BE49-F238E27FC236}">
                <a16:creationId xmlns:a16="http://schemas.microsoft.com/office/drawing/2014/main" id="{974FAF00-9A73-4FD2-BBD1-9B415A75FA1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434343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688319" y="-53396"/>
            <a:ext cx="10520638" cy="3237120"/>
          </a:xfrm>
          <a:prstGeom prst="rect">
            <a:avLst/>
          </a:prstGeom>
        </p:spPr>
      </p:pic>
      <p:sp>
        <p:nvSpPr>
          <p:cNvPr id="248" name="Google Shape;248;p37"/>
          <p:cNvSpPr/>
          <p:nvPr/>
        </p:nvSpPr>
        <p:spPr>
          <a:xfrm>
            <a:off x="4538630" y="2035708"/>
            <a:ext cx="4926300" cy="2454456"/>
          </a:xfrm>
          <a:prstGeom prst="rect">
            <a:avLst/>
          </a:prstGeom>
          <a:noFill/>
          <a:ln w="952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37"/>
          <p:cNvSpPr txBox="1">
            <a:spLocks noGrp="1"/>
          </p:cNvSpPr>
          <p:nvPr>
            <p:ph type="ctrTitle" idx="3"/>
          </p:nvPr>
        </p:nvSpPr>
        <p:spPr>
          <a:xfrm>
            <a:off x="117556" y="2890744"/>
            <a:ext cx="4796092" cy="94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2800" dirty="0">
                <a:solidFill>
                  <a:schemeClr val="bg1">
                    <a:lumMod val="10000"/>
                  </a:schemeClr>
                </a:solidFill>
              </a:rPr>
              <a:t>Megfelelő szoba kiválasztása</a:t>
            </a:r>
            <a:endParaRPr sz="2800" dirty="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250" name="Google Shape;250;p37"/>
          <p:cNvSpPr txBox="1">
            <a:spLocks noGrp="1"/>
          </p:cNvSpPr>
          <p:nvPr>
            <p:ph type="subTitle" idx="2"/>
          </p:nvPr>
        </p:nvSpPr>
        <p:spPr>
          <a:xfrm>
            <a:off x="5168569" y="3194341"/>
            <a:ext cx="3026372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q"/>
            </a:pPr>
            <a:r>
              <a:rPr lang="hu-HU" sz="1200" dirty="0">
                <a:solidFill>
                  <a:schemeClr val="bg1">
                    <a:lumMod val="10000"/>
                  </a:schemeClr>
                </a:solidFill>
                <a:latin typeface="+mn-lt"/>
              </a:rPr>
              <a:t>A felhasználó által megszabott feltételekhez és igényeinkhez hozzáillő típus meghatározása </a:t>
            </a:r>
            <a:endParaRPr sz="1200" dirty="0">
              <a:solidFill>
                <a:schemeClr val="bg1">
                  <a:lumMod val="10000"/>
                </a:schemeClr>
              </a:solidFill>
              <a:latin typeface="+mn-lt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" name="Alcím 4">
            <a:extLst>
              <a:ext uri="{FF2B5EF4-FFF2-40B4-BE49-F238E27FC236}">
                <a16:creationId xmlns:a16="http://schemas.microsoft.com/office/drawing/2014/main" id="{61F456EF-EAFA-4853-BFE1-05A2ABFFBD0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385379542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>
            <a:extLst>
              <a:ext uri="{FF2B5EF4-FFF2-40B4-BE49-F238E27FC236}">
                <a16:creationId xmlns:a16="http://schemas.microsoft.com/office/drawing/2014/main" id="{A385C800-27C5-4EE2-A9AC-EEFD266A545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3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83713" y="967266"/>
            <a:ext cx="9304985" cy="320896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461" name="Google Shape;461;p46"/>
          <p:cNvSpPr txBox="1"/>
          <p:nvPr/>
        </p:nvSpPr>
        <p:spPr>
          <a:xfrm>
            <a:off x="1809374" y="3080128"/>
            <a:ext cx="987600" cy="1108984"/>
          </a:xfrm>
          <a:prstGeom prst="rect">
            <a:avLst/>
          </a:prstGeom>
          <a:solidFill>
            <a:srgbClr val="000000">
              <a:alpha val="69804"/>
            </a:srgb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6760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200" dirty="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Csak reggeli</a:t>
            </a:r>
            <a:endParaRPr sz="1200" dirty="0">
              <a:solidFill>
                <a:schemeClr val="lt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462" name="Google Shape;462;p46"/>
          <p:cNvSpPr txBox="1"/>
          <p:nvPr/>
        </p:nvSpPr>
        <p:spPr>
          <a:xfrm>
            <a:off x="6347026" y="2513458"/>
            <a:ext cx="987600" cy="1675654"/>
          </a:xfrm>
          <a:prstGeom prst="rect">
            <a:avLst/>
          </a:prstGeom>
          <a:solidFill>
            <a:srgbClr val="000000">
              <a:alpha val="69804"/>
            </a:srgb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6760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200" dirty="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Teljes ellátás</a:t>
            </a:r>
            <a:endParaRPr sz="1200" dirty="0">
              <a:solidFill>
                <a:schemeClr val="lt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463" name="Google Shape;463;p46"/>
          <p:cNvSpPr txBox="1"/>
          <p:nvPr/>
        </p:nvSpPr>
        <p:spPr>
          <a:xfrm>
            <a:off x="4074979" y="2757848"/>
            <a:ext cx="987600" cy="1433341"/>
          </a:xfrm>
          <a:prstGeom prst="rect">
            <a:avLst/>
          </a:prstGeom>
          <a:solidFill>
            <a:srgbClr val="000000">
              <a:alpha val="74118"/>
            </a:srgb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6760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200" dirty="0" err="1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Félpanzíó</a:t>
            </a:r>
            <a:endParaRPr sz="1200" dirty="0">
              <a:solidFill>
                <a:schemeClr val="lt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464" name="Google Shape;464;p46"/>
          <p:cNvSpPr txBox="1"/>
          <p:nvPr/>
        </p:nvSpPr>
        <p:spPr>
          <a:xfrm>
            <a:off x="1526324" y="3604588"/>
            <a:ext cx="155370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bg2">
                  <a:lumMod val="60000"/>
                  <a:lumOff val="40000"/>
                </a:schemeClr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465" name="Google Shape;465;p46"/>
          <p:cNvSpPr txBox="1"/>
          <p:nvPr/>
        </p:nvSpPr>
        <p:spPr>
          <a:xfrm>
            <a:off x="3795145" y="3604588"/>
            <a:ext cx="155370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bg2">
                  <a:lumMod val="60000"/>
                  <a:lumOff val="40000"/>
                </a:schemeClr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466" name="Google Shape;466;p46"/>
          <p:cNvSpPr txBox="1"/>
          <p:nvPr/>
        </p:nvSpPr>
        <p:spPr>
          <a:xfrm>
            <a:off x="6063974" y="3604588"/>
            <a:ext cx="155370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bg2">
                  <a:lumMod val="60000"/>
                  <a:lumOff val="40000"/>
                </a:schemeClr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467" name="Google Shape;467;p46"/>
          <p:cNvSpPr txBox="1">
            <a:spLocks noGrp="1"/>
          </p:cNvSpPr>
          <p:nvPr>
            <p:ph type="ctrTitle"/>
          </p:nvPr>
        </p:nvSpPr>
        <p:spPr>
          <a:xfrm>
            <a:off x="723599" y="470625"/>
            <a:ext cx="1736265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>
                <a:solidFill>
                  <a:schemeClr val="bg1">
                    <a:lumMod val="10000"/>
                  </a:schemeClr>
                </a:solidFill>
              </a:rPr>
              <a:t>Étkezés típusa</a:t>
            </a:r>
            <a:endParaRPr dirty="0">
              <a:solidFill>
                <a:schemeClr val="bg1">
                  <a:lumMod val="10000"/>
                </a:schemeClr>
              </a:solidFill>
            </a:endParaRP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A7B29DF4-6E53-4DC4-85C2-5AD08DD981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877" b="93416" l="5957" r="94043">
                        <a14:foregroundMark x1="91064" y1="49794" x2="91064" y2="49794"/>
                        <a14:foregroundMark x1="94043" y1="48560" x2="94043" y2="48560"/>
                        <a14:foregroundMark x1="35319" y1="93416" x2="35319" y2="93416"/>
                        <a14:foregroundMark x1="5957" y1="66255" x2="5957" y2="66255"/>
                        <a14:foregroundMark x1="45106" y1="49383" x2="45106" y2="49383"/>
                        <a14:foregroundMark x1="43404" y1="51852" x2="33617" y2="42798"/>
                        <a14:foregroundMark x1="46383" y1="56379" x2="40426" y2="44033"/>
                        <a14:foregroundMark x1="53191" y1="53498" x2="44255" y2="48560"/>
                        <a14:foregroundMark x1="53617" y1="49383" x2="42979" y2="48148"/>
                        <a14:foregroundMark x1="56596" y1="37037" x2="47660" y2="66255"/>
                        <a14:foregroundMark x1="47660" y1="66255" x2="30638" y2="40329"/>
                        <a14:foregroundMark x1="30638" y1="40329" x2="57021" y2="38683"/>
                        <a14:foregroundMark x1="56170" y1="37037" x2="45957" y2="63786"/>
                        <a14:foregroundMark x1="39149" y1="9877" x2="39149" y2="9877"/>
                        <a14:foregroundMark x1="50638" y1="66667" x2="24681" y2="50617"/>
                        <a14:foregroundMark x1="24681" y1="50617" x2="50213" y2="32922"/>
                        <a14:foregroundMark x1="50213" y1="32922" x2="51064" y2="64198"/>
                        <a14:foregroundMark x1="51064" y1="64198" x2="47234" y2="68313"/>
                        <a14:foregroundMark x1="58298" y1="38272" x2="53617" y2="36626"/>
                        <a14:foregroundMark x1="55319" y1="38683" x2="57447" y2="41564"/>
                        <a14:foregroundMark x1="54468" y1="38683" x2="58723" y2="40741"/>
                        <a14:foregroundMark x1="61277" y1="41975" x2="61277" y2="42798"/>
                        <a14:foregroundMark x1="57021" y1="51029" x2="57021" y2="51029"/>
                        <a14:foregroundMark x1="11915" y1="68313" x2="11915" y2="68313"/>
                        <a14:foregroundMark x1="8936" y1="67901" x2="8936" y2="67901"/>
                        <a14:foregroundMark x1="8085" y1="67901" x2="8085" y2="67901"/>
                        <a14:foregroundMark x1="7234" y1="67901" x2="7234" y2="67901"/>
                        <a14:foregroundMark x1="6383" y1="67901" x2="6383" y2="67901"/>
                        <a14:foregroundMark x1="5957" y1="68313" x2="5957" y2="68313"/>
                        <a14:foregroundMark x1="5532" y1="68313" x2="5532" y2="6831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99413" y="3386163"/>
            <a:ext cx="596835" cy="617153"/>
          </a:xfrm>
          <a:prstGeom prst="rect">
            <a:avLst/>
          </a:prstGeom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3C325B4D-9743-4151-908C-ED2CD92B3FC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746" b="93644" l="6494" r="94372">
                        <a14:foregroundMark x1="8225" y1="49153" x2="8225" y2="49153"/>
                        <a14:foregroundMark x1="92208" y1="52542" x2="92208" y2="52542"/>
                        <a14:foregroundMark x1="95238" y1="49576" x2="95238" y2="49576"/>
                        <a14:foregroundMark x1="6494" y1="48305" x2="6494" y2="48305"/>
                        <a14:foregroundMark x1="46753" y1="93644" x2="46753" y2="93644"/>
                        <a14:foregroundMark x1="35065" y1="16949" x2="35065" y2="16949"/>
                        <a14:foregroundMark x1="58442" y1="22034" x2="58442" y2="2203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52874" y="3207232"/>
            <a:ext cx="596835" cy="650644"/>
          </a:xfrm>
          <a:prstGeom prst="rect">
            <a:avLst/>
          </a:prstGeom>
        </p:spPr>
      </p:pic>
      <p:pic>
        <p:nvPicPr>
          <p:cNvPr id="11" name="Kép 10">
            <a:extLst>
              <a:ext uri="{FF2B5EF4-FFF2-40B4-BE49-F238E27FC236}">
                <a16:creationId xmlns:a16="http://schemas.microsoft.com/office/drawing/2014/main" id="{3C863A56-E943-4BF9-A785-EBB3D5AA4D2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8607" b="93852" l="6489" r="95802">
                        <a14:foregroundMark x1="30534" y1="47951" x2="30534" y2="47951"/>
                        <a14:foregroundMark x1="91985" y1="45492" x2="91985" y2="45492"/>
                        <a14:foregroundMark x1="30534" y1="88115" x2="30534" y2="88115"/>
                        <a14:foregroundMark x1="38550" y1="92623" x2="38550" y2="92623"/>
                        <a14:foregroundMark x1="6489" y1="66803" x2="6489" y2="66803"/>
                        <a14:foregroundMark x1="95802" y1="47541" x2="95802" y2="47541"/>
                        <a14:foregroundMark x1="63359" y1="8607" x2="63359" y2="8607"/>
                        <a14:foregroundMark x1="71374" y1="54508" x2="71374" y2="54508"/>
                        <a14:foregroundMark x1="48855" y1="86885" x2="18702" y2="63115"/>
                        <a14:foregroundMark x1="18702" y1="63115" x2="46947" y2="38525"/>
                        <a14:foregroundMark x1="46947" y1="38525" x2="84733" y2="45902"/>
                        <a14:foregroundMark x1="84733" y1="45902" x2="56107" y2="84016"/>
                        <a14:foregroundMark x1="56107" y1="84016" x2="45802" y2="85656"/>
                        <a14:foregroundMark x1="51145" y1="79508" x2="51145" y2="79508"/>
                        <a14:foregroundMark x1="69847" y1="73770" x2="69847" y2="73770"/>
                        <a14:foregroundMark x1="80916" y1="62705" x2="80916" y2="62705"/>
                        <a14:foregroundMark x1="82824" y1="56557" x2="83969" y2="52459"/>
                        <a14:foregroundMark x1="83206" y1="46721" x2="83206" y2="44262"/>
                        <a14:foregroundMark x1="80153" y1="36885" x2="80153" y2="36885"/>
                        <a14:foregroundMark x1="73664" y1="29098" x2="72901" y2="27869"/>
                        <a14:foregroundMark x1="69466" y1="24180" x2="69466" y2="24180"/>
                        <a14:foregroundMark x1="64504" y1="22541" x2="64504" y2="22541"/>
                        <a14:foregroundMark x1="55344" y1="26639" x2="55344" y2="26639"/>
                        <a14:foregroundMark x1="43130" y1="46721" x2="43130" y2="46721"/>
                        <a14:foregroundMark x1="33206" y1="54918" x2="33206" y2="54918"/>
                        <a14:foregroundMark x1="17939" y1="67623" x2="17939" y2="67623"/>
                        <a14:foregroundMark x1="23282" y1="77459" x2="23282" y2="77459"/>
                        <a14:foregroundMark x1="31298" y1="78279" x2="31298" y2="78279"/>
                        <a14:foregroundMark x1="35496" y1="93443" x2="35496" y2="93443"/>
                        <a14:foregroundMark x1="35496" y1="93852" x2="35496" y2="9385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42405" y="3042711"/>
            <a:ext cx="596835" cy="555830"/>
          </a:xfrm>
          <a:prstGeom prst="rect">
            <a:avLst/>
          </a:prstGeom>
        </p:spPr>
      </p:pic>
      <p:sp>
        <p:nvSpPr>
          <p:cNvPr id="38" name="Google Shape;461;p46">
            <a:extLst>
              <a:ext uri="{FF2B5EF4-FFF2-40B4-BE49-F238E27FC236}">
                <a16:creationId xmlns:a16="http://schemas.microsoft.com/office/drawing/2014/main" id="{9215F89D-5F96-4DB6-8BA0-739E7D71814B}"/>
              </a:ext>
            </a:extLst>
          </p:cNvPr>
          <p:cNvSpPr txBox="1"/>
          <p:nvPr/>
        </p:nvSpPr>
        <p:spPr>
          <a:xfrm>
            <a:off x="530414" y="332653"/>
            <a:ext cx="2122633" cy="9462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6760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lt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</p:spTree>
    <p:extLst>
      <p:ext uri="{BB962C8B-B14F-4D97-AF65-F5344CB8AC3E}">
        <p14:creationId xmlns:p14="http://schemas.microsoft.com/office/powerpoint/2010/main" val="3696167033"/>
      </p:ext>
    </p:extLst>
  </p:cSld>
  <p:clrMapOvr>
    <a:masterClrMapping/>
  </p:clrMapOvr>
  <p:transition spd="slow">
    <p:push dir="r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Kép 10" descr="A képen szöveg látható&#10;&#10;Automatikusan generált leírás">
            <a:extLst>
              <a:ext uri="{FF2B5EF4-FFF2-40B4-BE49-F238E27FC236}">
                <a16:creationId xmlns:a16="http://schemas.microsoft.com/office/drawing/2014/main" id="{85A7F662-B042-4269-85BF-8DCCB97BB2D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8350" y="1274599"/>
            <a:ext cx="8336410" cy="3868901"/>
          </a:xfrm>
          <a:prstGeom prst="rect">
            <a:avLst/>
          </a:prstGeom>
        </p:spPr>
      </p:pic>
      <p:sp>
        <p:nvSpPr>
          <p:cNvPr id="737" name="Google Shape;737;p56"/>
          <p:cNvSpPr txBox="1">
            <a:spLocks noGrp="1"/>
          </p:cNvSpPr>
          <p:nvPr>
            <p:ph type="ctrTitle"/>
          </p:nvPr>
        </p:nvSpPr>
        <p:spPr>
          <a:xfrm>
            <a:off x="6173916" y="633255"/>
            <a:ext cx="2600844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2000" dirty="0"/>
              <a:t>Személyes adatok</a:t>
            </a:r>
            <a:endParaRPr sz="2000" dirty="0"/>
          </a:p>
        </p:txBody>
      </p:sp>
      <p:grpSp>
        <p:nvGrpSpPr>
          <p:cNvPr id="738" name="Google Shape;738;p56"/>
          <p:cNvGrpSpPr/>
          <p:nvPr/>
        </p:nvGrpSpPr>
        <p:grpSpPr>
          <a:xfrm>
            <a:off x="3538719" y="2143272"/>
            <a:ext cx="2066591" cy="2066234"/>
            <a:chOff x="2974000" y="1609100"/>
            <a:chExt cx="2864695" cy="2864200"/>
          </a:xfrm>
        </p:grpSpPr>
        <p:sp>
          <p:nvSpPr>
            <p:cNvPr id="739" name="Google Shape;739;p56"/>
            <p:cNvSpPr/>
            <p:nvPr/>
          </p:nvSpPr>
          <p:spPr>
            <a:xfrm>
              <a:off x="2974000" y="1609100"/>
              <a:ext cx="1384955" cy="1384521"/>
            </a:xfrm>
            <a:custGeom>
              <a:avLst/>
              <a:gdLst/>
              <a:ahLst/>
              <a:cxnLst/>
              <a:rect l="l" t="t" r="r" b="b"/>
              <a:pathLst>
                <a:path w="25535" h="25527" extrusionOk="0">
                  <a:moveTo>
                    <a:pt x="1" y="1"/>
                  </a:moveTo>
                  <a:lnTo>
                    <a:pt x="1" y="25526"/>
                  </a:lnTo>
                  <a:lnTo>
                    <a:pt x="2750" y="25526"/>
                  </a:lnTo>
                  <a:lnTo>
                    <a:pt x="2750" y="2741"/>
                  </a:lnTo>
                  <a:lnTo>
                    <a:pt x="25535" y="2741"/>
                  </a:lnTo>
                  <a:lnTo>
                    <a:pt x="255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56"/>
            <p:cNvSpPr/>
            <p:nvPr/>
          </p:nvSpPr>
          <p:spPr>
            <a:xfrm>
              <a:off x="2974000" y="3088834"/>
              <a:ext cx="1384955" cy="1384466"/>
            </a:xfrm>
            <a:custGeom>
              <a:avLst/>
              <a:gdLst/>
              <a:ahLst/>
              <a:cxnLst/>
              <a:rect l="l" t="t" r="r" b="b"/>
              <a:pathLst>
                <a:path w="25535" h="25526" extrusionOk="0">
                  <a:moveTo>
                    <a:pt x="1" y="1"/>
                  </a:moveTo>
                  <a:lnTo>
                    <a:pt x="1" y="25526"/>
                  </a:lnTo>
                  <a:lnTo>
                    <a:pt x="25535" y="25526"/>
                  </a:lnTo>
                  <a:lnTo>
                    <a:pt x="25535" y="22785"/>
                  </a:lnTo>
                  <a:lnTo>
                    <a:pt x="2750" y="22785"/>
                  </a:lnTo>
                  <a:lnTo>
                    <a:pt x="275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56"/>
            <p:cNvSpPr/>
            <p:nvPr/>
          </p:nvSpPr>
          <p:spPr>
            <a:xfrm>
              <a:off x="4454228" y="1609100"/>
              <a:ext cx="1384466" cy="1384521"/>
            </a:xfrm>
            <a:custGeom>
              <a:avLst/>
              <a:gdLst/>
              <a:ahLst/>
              <a:cxnLst/>
              <a:rect l="l" t="t" r="r" b="b"/>
              <a:pathLst>
                <a:path w="25526" h="25527" extrusionOk="0">
                  <a:moveTo>
                    <a:pt x="0" y="1"/>
                  </a:moveTo>
                  <a:lnTo>
                    <a:pt x="0" y="2741"/>
                  </a:lnTo>
                  <a:lnTo>
                    <a:pt x="22776" y="2741"/>
                  </a:lnTo>
                  <a:lnTo>
                    <a:pt x="22776" y="25526"/>
                  </a:lnTo>
                  <a:lnTo>
                    <a:pt x="25525" y="25526"/>
                  </a:lnTo>
                  <a:lnTo>
                    <a:pt x="2552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56"/>
            <p:cNvSpPr/>
            <p:nvPr/>
          </p:nvSpPr>
          <p:spPr>
            <a:xfrm>
              <a:off x="4454228" y="3088834"/>
              <a:ext cx="1384466" cy="1384466"/>
            </a:xfrm>
            <a:custGeom>
              <a:avLst/>
              <a:gdLst/>
              <a:ahLst/>
              <a:cxnLst/>
              <a:rect l="l" t="t" r="r" b="b"/>
              <a:pathLst>
                <a:path w="25526" h="25526" extrusionOk="0">
                  <a:moveTo>
                    <a:pt x="22776" y="1"/>
                  </a:moveTo>
                  <a:lnTo>
                    <a:pt x="22776" y="22785"/>
                  </a:lnTo>
                  <a:lnTo>
                    <a:pt x="0" y="22785"/>
                  </a:lnTo>
                  <a:lnTo>
                    <a:pt x="0" y="25526"/>
                  </a:lnTo>
                  <a:lnTo>
                    <a:pt x="25525" y="25526"/>
                  </a:lnTo>
                  <a:lnTo>
                    <a:pt x="2552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3" name="Google Shape;743;p56"/>
          <p:cNvSpPr txBox="1">
            <a:spLocks noGrp="1"/>
          </p:cNvSpPr>
          <p:nvPr>
            <p:ph type="subTitle" idx="4294967295"/>
          </p:nvPr>
        </p:nvSpPr>
        <p:spPr>
          <a:xfrm>
            <a:off x="1901871" y="1967409"/>
            <a:ext cx="1380300" cy="57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650" dirty="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Név</a:t>
            </a:r>
            <a:endParaRPr sz="1400" dirty="0">
              <a:solidFill>
                <a:schemeClr val="lt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744" name="Google Shape;744;p56"/>
          <p:cNvSpPr txBox="1">
            <a:spLocks noGrp="1"/>
          </p:cNvSpPr>
          <p:nvPr>
            <p:ph type="subTitle" idx="4294967295"/>
          </p:nvPr>
        </p:nvSpPr>
        <p:spPr>
          <a:xfrm>
            <a:off x="1901871" y="3236859"/>
            <a:ext cx="1380300" cy="57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650" dirty="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Telefonszám</a:t>
            </a:r>
            <a:endParaRPr sz="1400" dirty="0">
              <a:solidFill>
                <a:schemeClr val="lt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745" name="Google Shape;745;p56"/>
          <p:cNvSpPr txBox="1">
            <a:spLocks noGrp="1"/>
          </p:cNvSpPr>
          <p:nvPr>
            <p:ph type="subTitle" idx="4294967295"/>
          </p:nvPr>
        </p:nvSpPr>
        <p:spPr>
          <a:xfrm>
            <a:off x="5861831" y="1932631"/>
            <a:ext cx="1380300" cy="57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650" dirty="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Email cím</a:t>
            </a:r>
            <a:endParaRPr sz="1400" dirty="0">
              <a:solidFill>
                <a:schemeClr val="lt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746" name="Google Shape;746;p56"/>
          <p:cNvSpPr txBox="1">
            <a:spLocks noGrp="1"/>
          </p:cNvSpPr>
          <p:nvPr>
            <p:ph type="subTitle" idx="4294967295"/>
          </p:nvPr>
        </p:nvSpPr>
        <p:spPr>
          <a:xfrm>
            <a:off x="5924846" y="3236859"/>
            <a:ext cx="1380300" cy="57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650" dirty="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Lakcím</a:t>
            </a:r>
            <a:endParaRPr sz="1400" dirty="0">
              <a:solidFill>
                <a:schemeClr val="lt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grpSp>
        <p:nvGrpSpPr>
          <p:cNvPr id="15" name="Google Shape;10324;p74">
            <a:extLst>
              <a:ext uri="{FF2B5EF4-FFF2-40B4-BE49-F238E27FC236}">
                <a16:creationId xmlns:a16="http://schemas.microsoft.com/office/drawing/2014/main" id="{22F7C7E6-1F64-4C59-9F1E-5F568BE2CEF2}"/>
              </a:ext>
            </a:extLst>
          </p:cNvPr>
          <p:cNvGrpSpPr/>
          <p:nvPr/>
        </p:nvGrpSpPr>
        <p:grpSpPr>
          <a:xfrm>
            <a:off x="2400854" y="1995810"/>
            <a:ext cx="351827" cy="294923"/>
            <a:chOff x="2171474" y="3369229"/>
            <a:chExt cx="408156" cy="343737"/>
          </a:xfrm>
          <a:solidFill>
            <a:schemeClr val="bg1"/>
          </a:solidFill>
        </p:grpSpPr>
        <p:sp>
          <p:nvSpPr>
            <p:cNvPr id="16" name="Google Shape;10325;p74">
              <a:extLst>
                <a:ext uri="{FF2B5EF4-FFF2-40B4-BE49-F238E27FC236}">
                  <a16:creationId xmlns:a16="http://schemas.microsoft.com/office/drawing/2014/main" id="{F03AFB6E-92B9-4549-BD71-9BE7621BEF7B}"/>
                </a:ext>
              </a:extLst>
            </p:cNvPr>
            <p:cNvSpPr/>
            <p:nvPr/>
          </p:nvSpPr>
          <p:spPr>
            <a:xfrm>
              <a:off x="2171474" y="3369229"/>
              <a:ext cx="408156" cy="343737"/>
            </a:xfrm>
            <a:custGeom>
              <a:avLst/>
              <a:gdLst/>
              <a:ahLst/>
              <a:cxnLst/>
              <a:rect l="l" t="t" r="r" b="b"/>
              <a:pathLst>
                <a:path w="12824" h="10800" extrusionOk="0">
                  <a:moveTo>
                    <a:pt x="5395" y="345"/>
                  </a:moveTo>
                  <a:cubicBezTo>
                    <a:pt x="5561" y="345"/>
                    <a:pt x="5704" y="405"/>
                    <a:pt x="5823" y="536"/>
                  </a:cubicBezTo>
                  <a:lnTo>
                    <a:pt x="6478" y="1191"/>
                  </a:lnTo>
                  <a:lnTo>
                    <a:pt x="5645" y="1191"/>
                  </a:lnTo>
                  <a:cubicBezTo>
                    <a:pt x="5537" y="1191"/>
                    <a:pt x="5442" y="1143"/>
                    <a:pt x="5347" y="1072"/>
                  </a:cubicBezTo>
                  <a:lnTo>
                    <a:pt x="4633" y="357"/>
                  </a:lnTo>
                  <a:lnTo>
                    <a:pt x="5395" y="357"/>
                  </a:lnTo>
                  <a:lnTo>
                    <a:pt x="5395" y="345"/>
                  </a:lnTo>
                  <a:close/>
                  <a:moveTo>
                    <a:pt x="6883" y="357"/>
                  </a:moveTo>
                  <a:cubicBezTo>
                    <a:pt x="7049" y="357"/>
                    <a:pt x="7192" y="417"/>
                    <a:pt x="7311" y="536"/>
                  </a:cubicBezTo>
                  <a:lnTo>
                    <a:pt x="7966" y="1191"/>
                  </a:lnTo>
                  <a:lnTo>
                    <a:pt x="7823" y="1191"/>
                  </a:lnTo>
                  <a:cubicBezTo>
                    <a:pt x="7716" y="1191"/>
                    <a:pt x="7621" y="1274"/>
                    <a:pt x="7621" y="1381"/>
                  </a:cubicBezTo>
                  <a:cubicBezTo>
                    <a:pt x="7621" y="1488"/>
                    <a:pt x="7716" y="1572"/>
                    <a:pt x="7823" y="1572"/>
                  </a:cubicBezTo>
                  <a:lnTo>
                    <a:pt x="12026" y="1572"/>
                  </a:lnTo>
                  <a:cubicBezTo>
                    <a:pt x="12253" y="1572"/>
                    <a:pt x="12443" y="1750"/>
                    <a:pt x="12443" y="1988"/>
                  </a:cubicBezTo>
                  <a:lnTo>
                    <a:pt x="12431" y="10001"/>
                  </a:lnTo>
                  <a:cubicBezTo>
                    <a:pt x="12431" y="10216"/>
                    <a:pt x="12253" y="10418"/>
                    <a:pt x="12014" y="10418"/>
                  </a:cubicBezTo>
                  <a:lnTo>
                    <a:pt x="775" y="10418"/>
                  </a:lnTo>
                  <a:cubicBezTo>
                    <a:pt x="561" y="10418"/>
                    <a:pt x="358" y="10239"/>
                    <a:pt x="358" y="10001"/>
                  </a:cubicBezTo>
                  <a:lnTo>
                    <a:pt x="358" y="774"/>
                  </a:lnTo>
                  <a:cubicBezTo>
                    <a:pt x="358" y="548"/>
                    <a:pt x="537" y="357"/>
                    <a:pt x="775" y="357"/>
                  </a:cubicBezTo>
                  <a:lnTo>
                    <a:pt x="3859" y="357"/>
                  </a:lnTo>
                  <a:cubicBezTo>
                    <a:pt x="4025" y="357"/>
                    <a:pt x="4168" y="417"/>
                    <a:pt x="4287" y="536"/>
                  </a:cubicBezTo>
                  <a:lnTo>
                    <a:pt x="5085" y="1322"/>
                  </a:lnTo>
                  <a:cubicBezTo>
                    <a:pt x="5228" y="1465"/>
                    <a:pt x="5418" y="1560"/>
                    <a:pt x="5645" y="1560"/>
                  </a:cubicBezTo>
                  <a:lnTo>
                    <a:pt x="6942" y="1560"/>
                  </a:lnTo>
                  <a:cubicBezTo>
                    <a:pt x="7014" y="1560"/>
                    <a:pt x="7085" y="1512"/>
                    <a:pt x="7121" y="1441"/>
                  </a:cubicBezTo>
                  <a:cubicBezTo>
                    <a:pt x="7145" y="1369"/>
                    <a:pt x="7133" y="1286"/>
                    <a:pt x="7073" y="1226"/>
                  </a:cubicBezTo>
                  <a:lnTo>
                    <a:pt x="6192" y="357"/>
                  </a:lnTo>
                  <a:close/>
                  <a:moveTo>
                    <a:pt x="799" y="0"/>
                  </a:moveTo>
                  <a:cubicBezTo>
                    <a:pt x="358" y="0"/>
                    <a:pt x="1" y="345"/>
                    <a:pt x="1" y="786"/>
                  </a:cubicBezTo>
                  <a:lnTo>
                    <a:pt x="1" y="10013"/>
                  </a:lnTo>
                  <a:cubicBezTo>
                    <a:pt x="1" y="10442"/>
                    <a:pt x="358" y="10799"/>
                    <a:pt x="799" y="10799"/>
                  </a:cubicBezTo>
                  <a:lnTo>
                    <a:pt x="12026" y="10799"/>
                  </a:lnTo>
                  <a:cubicBezTo>
                    <a:pt x="12467" y="10799"/>
                    <a:pt x="12824" y="10442"/>
                    <a:pt x="12824" y="10013"/>
                  </a:cubicBezTo>
                  <a:lnTo>
                    <a:pt x="12824" y="1988"/>
                  </a:lnTo>
                  <a:cubicBezTo>
                    <a:pt x="12824" y="1524"/>
                    <a:pt x="12467" y="1191"/>
                    <a:pt x="12026" y="1191"/>
                  </a:cubicBezTo>
                  <a:lnTo>
                    <a:pt x="8490" y="1191"/>
                  </a:lnTo>
                  <a:lnTo>
                    <a:pt x="7585" y="274"/>
                  </a:lnTo>
                  <a:cubicBezTo>
                    <a:pt x="7383" y="83"/>
                    <a:pt x="7145" y="0"/>
                    <a:pt x="688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7" name="Google Shape;10326;p74">
              <a:extLst>
                <a:ext uri="{FF2B5EF4-FFF2-40B4-BE49-F238E27FC236}">
                  <a16:creationId xmlns:a16="http://schemas.microsoft.com/office/drawing/2014/main" id="{1A2BA994-E0B9-469E-9BC7-8A5BBD0003A4}"/>
                </a:ext>
              </a:extLst>
            </p:cNvPr>
            <p:cNvSpPr/>
            <p:nvPr/>
          </p:nvSpPr>
          <p:spPr>
            <a:xfrm>
              <a:off x="2292737" y="3477220"/>
              <a:ext cx="164898" cy="164866"/>
            </a:xfrm>
            <a:custGeom>
              <a:avLst/>
              <a:gdLst/>
              <a:ahLst/>
              <a:cxnLst/>
              <a:rect l="l" t="t" r="r" b="b"/>
              <a:pathLst>
                <a:path w="5181" h="5180" extrusionOk="0">
                  <a:moveTo>
                    <a:pt x="2799" y="1382"/>
                  </a:moveTo>
                  <a:cubicBezTo>
                    <a:pt x="3025" y="1382"/>
                    <a:pt x="3216" y="1560"/>
                    <a:pt x="3216" y="1798"/>
                  </a:cubicBezTo>
                  <a:lnTo>
                    <a:pt x="3216" y="2203"/>
                  </a:lnTo>
                  <a:cubicBezTo>
                    <a:pt x="3204" y="2525"/>
                    <a:pt x="2942" y="2810"/>
                    <a:pt x="2597" y="2810"/>
                  </a:cubicBezTo>
                  <a:cubicBezTo>
                    <a:pt x="2251" y="2810"/>
                    <a:pt x="1977" y="2525"/>
                    <a:pt x="1977" y="2203"/>
                  </a:cubicBezTo>
                  <a:lnTo>
                    <a:pt x="1977" y="1798"/>
                  </a:lnTo>
                  <a:cubicBezTo>
                    <a:pt x="1977" y="1572"/>
                    <a:pt x="2156" y="1382"/>
                    <a:pt x="2406" y="1382"/>
                  </a:cubicBezTo>
                  <a:close/>
                  <a:moveTo>
                    <a:pt x="2799" y="3156"/>
                  </a:moveTo>
                  <a:lnTo>
                    <a:pt x="2799" y="3275"/>
                  </a:lnTo>
                  <a:cubicBezTo>
                    <a:pt x="2799" y="3346"/>
                    <a:pt x="2835" y="3406"/>
                    <a:pt x="2858" y="3465"/>
                  </a:cubicBezTo>
                  <a:lnTo>
                    <a:pt x="2608" y="3715"/>
                  </a:lnTo>
                  <a:lnTo>
                    <a:pt x="2573" y="3715"/>
                  </a:lnTo>
                  <a:lnTo>
                    <a:pt x="2323" y="3465"/>
                  </a:lnTo>
                  <a:cubicBezTo>
                    <a:pt x="2358" y="3406"/>
                    <a:pt x="2382" y="3346"/>
                    <a:pt x="2382" y="3275"/>
                  </a:cubicBezTo>
                  <a:lnTo>
                    <a:pt x="2382" y="3156"/>
                  </a:lnTo>
                  <a:cubicBezTo>
                    <a:pt x="2454" y="3167"/>
                    <a:pt x="2513" y="3179"/>
                    <a:pt x="2597" y="3179"/>
                  </a:cubicBezTo>
                  <a:cubicBezTo>
                    <a:pt x="2668" y="3179"/>
                    <a:pt x="2739" y="3167"/>
                    <a:pt x="2799" y="3156"/>
                  </a:cubicBezTo>
                  <a:close/>
                  <a:moveTo>
                    <a:pt x="2573" y="381"/>
                  </a:moveTo>
                  <a:cubicBezTo>
                    <a:pt x="3799" y="381"/>
                    <a:pt x="4799" y="1382"/>
                    <a:pt x="4799" y="2596"/>
                  </a:cubicBezTo>
                  <a:cubicBezTo>
                    <a:pt x="4811" y="3287"/>
                    <a:pt x="4490" y="3906"/>
                    <a:pt x="3978" y="4322"/>
                  </a:cubicBezTo>
                  <a:lnTo>
                    <a:pt x="3978" y="4049"/>
                  </a:lnTo>
                  <a:cubicBezTo>
                    <a:pt x="3978" y="3822"/>
                    <a:pt x="3859" y="3608"/>
                    <a:pt x="3656" y="3525"/>
                  </a:cubicBezTo>
                  <a:lnTo>
                    <a:pt x="3180" y="3287"/>
                  </a:lnTo>
                  <a:lnTo>
                    <a:pt x="3180" y="3275"/>
                  </a:lnTo>
                  <a:lnTo>
                    <a:pt x="3180" y="2989"/>
                  </a:lnTo>
                  <a:cubicBezTo>
                    <a:pt x="3418" y="2810"/>
                    <a:pt x="3573" y="2513"/>
                    <a:pt x="3573" y="2203"/>
                  </a:cubicBezTo>
                  <a:lnTo>
                    <a:pt x="3573" y="1798"/>
                  </a:lnTo>
                  <a:cubicBezTo>
                    <a:pt x="3573" y="1370"/>
                    <a:pt x="3216" y="1012"/>
                    <a:pt x="2787" y="1012"/>
                  </a:cubicBezTo>
                  <a:lnTo>
                    <a:pt x="2382" y="1012"/>
                  </a:lnTo>
                  <a:cubicBezTo>
                    <a:pt x="1954" y="1012"/>
                    <a:pt x="1596" y="1370"/>
                    <a:pt x="1596" y="1798"/>
                  </a:cubicBezTo>
                  <a:lnTo>
                    <a:pt x="1596" y="2203"/>
                  </a:lnTo>
                  <a:cubicBezTo>
                    <a:pt x="1596" y="2525"/>
                    <a:pt x="1763" y="2810"/>
                    <a:pt x="2001" y="2989"/>
                  </a:cubicBezTo>
                  <a:lnTo>
                    <a:pt x="2001" y="3275"/>
                  </a:lnTo>
                  <a:lnTo>
                    <a:pt x="2001" y="3287"/>
                  </a:lnTo>
                  <a:lnTo>
                    <a:pt x="1525" y="3525"/>
                  </a:lnTo>
                  <a:cubicBezTo>
                    <a:pt x="1334" y="3632"/>
                    <a:pt x="1192" y="3822"/>
                    <a:pt x="1192" y="4049"/>
                  </a:cubicBezTo>
                  <a:lnTo>
                    <a:pt x="1192" y="4322"/>
                  </a:lnTo>
                  <a:cubicBezTo>
                    <a:pt x="692" y="3918"/>
                    <a:pt x="358" y="3298"/>
                    <a:pt x="358" y="2596"/>
                  </a:cubicBezTo>
                  <a:cubicBezTo>
                    <a:pt x="358" y="1382"/>
                    <a:pt x="1358" y="381"/>
                    <a:pt x="2573" y="381"/>
                  </a:cubicBezTo>
                  <a:close/>
                  <a:moveTo>
                    <a:pt x="3156" y="3691"/>
                  </a:moveTo>
                  <a:lnTo>
                    <a:pt x="3490" y="3846"/>
                  </a:lnTo>
                  <a:cubicBezTo>
                    <a:pt x="3561" y="3882"/>
                    <a:pt x="3609" y="3953"/>
                    <a:pt x="3609" y="4049"/>
                  </a:cubicBezTo>
                  <a:lnTo>
                    <a:pt x="3609" y="4560"/>
                  </a:lnTo>
                  <a:cubicBezTo>
                    <a:pt x="3311" y="4727"/>
                    <a:pt x="2954" y="4822"/>
                    <a:pt x="2597" y="4822"/>
                  </a:cubicBezTo>
                  <a:cubicBezTo>
                    <a:pt x="2227" y="4822"/>
                    <a:pt x="1882" y="4727"/>
                    <a:pt x="1585" y="4560"/>
                  </a:cubicBezTo>
                  <a:lnTo>
                    <a:pt x="1585" y="4049"/>
                  </a:lnTo>
                  <a:cubicBezTo>
                    <a:pt x="1585" y="3965"/>
                    <a:pt x="1632" y="3894"/>
                    <a:pt x="1704" y="3846"/>
                  </a:cubicBezTo>
                  <a:lnTo>
                    <a:pt x="2025" y="3691"/>
                  </a:lnTo>
                  <a:lnTo>
                    <a:pt x="2323" y="3989"/>
                  </a:lnTo>
                  <a:cubicBezTo>
                    <a:pt x="2406" y="4060"/>
                    <a:pt x="2489" y="4108"/>
                    <a:pt x="2597" y="4108"/>
                  </a:cubicBezTo>
                  <a:cubicBezTo>
                    <a:pt x="2704" y="4108"/>
                    <a:pt x="2799" y="4060"/>
                    <a:pt x="2858" y="3989"/>
                  </a:cubicBezTo>
                  <a:lnTo>
                    <a:pt x="3156" y="3691"/>
                  </a:lnTo>
                  <a:close/>
                  <a:moveTo>
                    <a:pt x="2597" y="0"/>
                  </a:moveTo>
                  <a:cubicBezTo>
                    <a:pt x="1168" y="0"/>
                    <a:pt x="1" y="1155"/>
                    <a:pt x="1" y="2584"/>
                  </a:cubicBezTo>
                  <a:cubicBezTo>
                    <a:pt x="1" y="4013"/>
                    <a:pt x="1168" y="5180"/>
                    <a:pt x="2597" y="5180"/>
                  </a:cubicBezTo>
                  <a:cubicBezTo>
                    <a:pt x="4025" y="5180"/>
                    <a:pt x="5180" y="4013"/>
                    <a:pt x="5180" y="2584"/>
                  </a:cubicBezTo>
                  <a:cubicBezTo>
                    <a:pt x="5180" y="1155"/>
                    <a:pt x="4025" y="0"/>
                    <a:pt x="259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8" name="Google Shape;10327;p74">
              <a:extLst>
                <a:ext uri="{FF2B5EF4-FFF2-40B4-BE49-F238E27FC236}">
                  <a16:creationId xmlns:a16="http://schemas.microsoft.com/office/drawing/2014/main" id="{86B93FF4-C6B4-48BF-9C04-AD9257E537F7}"/>
                </a:ext>
              </a:extLst>
            </p:cNvPr>
            <p:cNvSpPr/>
            <p:nvPr/>
          </p:nvSpPr>
          <p:spPr>
            <a:xfrm>
              <a:off x="2256358" y="3451503"/>
              <a:ext cx="188769" cy="177311"/>
            </a:xfrm>
            <a:custGeom>
              <a:avLst/>
              <a:gdLst/>
              <a:ahLst/>
              <a:cxnLst/>
              <a:rect l="l" t="t" r="r" b="b"/>
              <a:pathLst>
                <a:path w="5931" h="5571" extrusionOk="0">
                  <a:moveTo>
                    <a:pt x="3751" y="0"/>
                  </a:moveTo>
                  <a:cubicBezTo>
                    <a:pt x="2872" y="0"/>
                    <a:pt x="1994" y="341"/>
                    <a:pt x="1323" y="999"/>
                  </a:cubicBezTo>
                  <a:cubicBezTo>
                    <a:pt x="120" y="2201"/>
                    <a:pt x="1" y="4142"/>
                    <a:pt x="1049" y="5488"/>
                  </a:cubicBezTo>
                  <a:cubicBezTo>
                    <a:pt x="1073" y="5535"/>
                    <a:pt x="1132" y="5571"/>
                    <a:pt x="1192" y="5571"/>
                  </a:cubicBezTo>
                  <a:cubicBezTo>
                    <a:pt x="1239" y="5571"/>
                    <a:pt x="1263" y="5547"/>
                    <a:pt x="1311" y="5523"/>
                  </a:cubicBezTo>
                  <a:cubicBezTo>
                    <a:pt x="1382" y="5464"/>
                    <a:pt x="1406" y="5345"/>
                    <a:pt x="1346" y="5249"/>
                  </a:cubicBezTo>
                  <a:cubicBezTo>
                    <a:pt x="406" y="4047"/>
                    <a:pt x="525" y="2332"/>
                    <a:pt x="1596" y="1261"/>
                  </a:cubicBezTo>
                  <a:cubicBezTo>
                    <a:pt x="2181" y="676"/>
                    <a:pt x="2961" y="375"/>
                    <a:pt x="3742" y="375"/>
                  </a:cubicBezTo>
                  <a:cubicBezTo>
                    <a:pt x="4393" y="375"/>
                    <a:pt x="5044" y="584"/>
                    <a:pt x="5585" y="1011"/>
                  </a:cubicBezTo>
                  <a:cubicBezTo>
                    <a:pt x="5616" y="1037"/>
                    <a:pt x="5656" y="1049"/>
                    <a:pt x="5697" y="1049"/>
                  </a:cubicBezTo>
                  <a:cubicBezTo>
                    <a:pt x="5750" y="1049"/>
                    <a:pt x="5806" y="1028"/>
                    <a:pt x="5847" y="987"/>
                  </a:cubicBezTo>
                  <a:cubicBezTo>
                    <a:pt x="5930" y="904"/>
                    <a:pt x="5895" y="773"/>
                    <a:pt x="5823" y="713"/>
                  </a:cubicBezTo>
                  <a:cubicBezTo>
                    <a:pt x="5209" y="233"/>
                    <a:pt x="4479" y="0"/>
                    <a:pt x="375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9" name="Google Shape;10328;p74">
              <a:extLst>
                <a:ext uri="{FF2B5EF4-FFF2-40B4-BE49-F238E27FC236}">
                  <a16:creationId xmlns:a16="http://schemas.microsoft.com/office/drawing/2014/main" id="{B833BA88-85DD-416A-A243-579796252E65}"/>
                </a:ext>
              </a:extLst>
            </p:cNvPr>
            <p:cNvSpPr/>
            <p:nvPr/>
          </p:nvSpPr>
          <p:spPr>
            <a:xfrm>
              <a:off x="2305245" y="3491160"/>
              <a:ext cx="189151" cy="176706"/>
            </a:xfrm>
            <a:custGeom>
              <a:avLst/>
              <a:gdLst/>
              <a:ahLst/>
              <a:cxnLst/>
              <a:rect l="l" t="t" r="r" b="b"/>
              <a:pathLst>
                <a:path w="5943" h="5552" extrusionOk="0">
                  <a:moveTo>
                    <a:pt x="4739" y="1"/>
                  </a:moveTo>
                  <a:cubicBezTo>
                    <a:pt x="4695" y="1"/>
                    <a:pt x="4650" y="13"/>
                    <a:pt x="4609" y="39"/>
                  </a:cubicBezTo>
                  <a:cubicBezTo>
                    <a:pt x="4537" y="98"/>
                    <a:pt x="4525" y="217"/>
                    <a:pt x="4585" y="301"/>
                  </a:cubicBezTo>
                  <a:cubicBezTo>
                    <a:pt x="5513" y="1503"/>
                    <a:pt x="5406" y="3218"/>
                    <a:pt x="4335" y="4289"/>
                  </a:cubicBezTo>
                  <a:cubicBezTo>
                    <a:pt x="3750" y="4874"/>
                    <a:pt x="2970" y="5175"/>
                    <a:pt x="2189" y="5175"/>
                  </a:cubicBezTo>
                  <a:cubicBezTo>
                    <a:pt x="1538" y="5175"/>
                    <a:pt x="887" y="4966"/>
                    <a:pt x="346" y="4539"/>
                  </a:cubicBezTo>
                  <a:cubicBezTo>
                    <a:pt x="314" y="4516"/>
                    <a:pt x="276" y="4505"/>
                    <a:pt x="237" y="4505"/>
                  </a:cubicBezTo>
                  <a:cubicBezTo>
                    <a:pt x="177" y="4505"/>
                    <a:pt x="116" y="4531"/>
                    <a:pt x="72" y="4575"/>
                  </a:cubicBezTo>
                  <a:cubicBezTo>
                    <a:pt x="1" y="4646"/>
                    <a:pt x="25" y="4765"/>
                    <a:pt x="96" y="4837"/>
                  </a:cubicBezTo>
                  <a:cubicBezTo>
                    <a:pt x="715" y="5313"/>
                    <a:pt x="1453" y="5551"/>
                    <a:pt x="2180" y="5551"/>
                  </a:cubicBezTo>
                  <a:cubicBezTo>
                    <a:pt x="3061" y="5551"/>
                    <a:pt x="3930" y="5218"/>
                    <a:pt x="4597" y="4551"/>
                  </a:cubicBezTo>
                  <a:cubicBezTo>
                    <a:pt x="5823" y="3349"/>
                    <a:pt x="5942" y="1420"/>
                    <a:pt x="4882" y="62"/>
                  </a:cubicBezTo>
                  <a:cubicBezTo>
                    <a:pt x="4849" y="22"/>
                    <a:pt x="4796" y="1"/>
                    <a:pt x="473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</p:grpSp>
      <p:sp>
        <p:nvSpPr>
          <p:cNvPr id="26" name="Google Shape;9219;p72">
            <a:extLst>
              <a:ext uri="{FF2B5EF4-FFF2-40B4-BE49-F238E27FC236}">
                <a16:creationId xmlns:a16="http://schemas.microsoft.com/office/drawing/2014/main" id="{1222365C-F935-491D-8560-45CB135B5772}"/>
              </a:ext>
            </a:extLst>
          </p:cNvPr>
          <p:cNvSpPr/>
          <p:nvPr/>
        </p:nvSpPr>
        <p:spPr>
          <a:xfrm>
            <a:off x="1578573" y="3236859"/>
            <a:ext cx="323298" cy="320789"/>
          </a:xfrm>
          <a:custGeom>
            <a:avLst/>
            <a:gdLst/>
            <a:ahLst/>
            <a:cxnLst/>
            <a:rect l="l" t="t" r="r" b="b"/>
            <a:pathLst>
              <a:path w="10181" h="10102" extrusionOk="0">
                <a:moveTo>
                  <a:pt x="2632" y="410"/>
                </a:moveTo>
                <a:lnTo>
                  <a:pt x="4085" y="2863"/>
                </a:lnTo>
                <a:lnTo>
                  <a:pt x="3311" y="3327"/>
                </a:lnTo>
                <a:lnTo>
                  <a:pt x="1858" y="874"/>
                </a:lnTo>
                <a:lnTo>
                  <a:pt x="2632" y="410"/>
                </a:lnTo>
                <a:close/>
                <a:moveTo>
                  <a:pt x="2715" y="0"/>
                </a:moveTo>
                <a:cubicBezTo>
                  <a:pt x="2684" y="0"/>
                  <a:pt x="2655" y="12"/>
                  <a:pt x="2620" y="29"/>
                </a:cubicBezTo>
                <a:lnTo>
                  <a:pt x="1537" y="660"/>
                </a:lnTo>
                <a:cubicBezTo>
                  <a:pt x="1442" y="708"/>
                  <a:pt x="1418" y="827"/>
                  <a:pt x="1477" y="922"/>
                </a:cubicBezTo>
                <a:lnTo>
                  <a:pt x="1573" y="1101"/>
                </a:lnTo>
                <a:lnTo>
                  <a:pt x="1132" y="1339"/>
                </a:lnTo>
                <a:cubicBezTo>
                  <a:pt x="668" y="1577"/>
                  <a:pt x="322" y="1993"/>
                  <a:pt x="168" y="2482"/>
                </a:cubicBezTo>
                <a:cubicBezTo>
                  <a:pt x="1" y="2982"/>
                  <a:pt x="49" y="3506"/>
                  <a:pt x="263" y="3982"/>
                </a:cubicBezTo>
                <a:cubicBezTo>
                  <a:pt x="489" y="4446"/>
                  <a:pt x="1180" y="5220"/>
                  <a:pt x="1692" y="5803"/>
                </a:cubicBezTo>
                <a:cubicBezTo>
                  <a:pt x="1727" y="5839"/>
                  <a:pt x="1787" y="5863"/>
                  <a:pt x="1835" y="5863"/>
                </a:cubicBezTo>
                <a:cubicBezTo>
                  <a:pt x="1870" y="5863"/>
                  <a:pt x="1918" y="5839"/>
                  <a:pt x="1954" y="5815"/>
                </a:cubicBezTo>
                <a:cubicBezTo>
                  <a:pt x="2025" y="5744"/>
                  <a:pt x="2025" y="5637"/>
                  <a:pt x="1965" y="5565"/>
                </a:cubicBezTo>
                <a:cubicBezTo>
                  <a:pt x="1251" y="4768"/>
                  <a:pt x="763" y="4149"/>
                  <a:pt x="596" y="3815"/>
                </a:cubicBezTo>
                <a:cubicBezTo>
                  <a:pt x="203" y="3029"/>
                  <a:pt x="525" y="2065"/>
                  <a:pt x="1299" y="1648"/>
                </a:cubicBezTo>
                <a:lnTo>
                  <a:pt x="1751" y="1410"/>
                </a:lnTo>
                <a:lnTo>
                  <a:pt x="2763" y="3125"/>
                </a:lnTo>
                <a:cubicBezTo>
                  <a:pt x="2668" y="3160"/>
                  <a:pt x="2573" y="3220"/>
                  <a:pt x="2501" y="3303"/>
                </a:cubicBezTo>
                <a:cubicBezTo>
                  <a:pt x="2096" y="3660"/>
                  <a:pt x="2037" y="4232"/>
                  <a:pt x="2346" y="4672"/>
                </a:cubicBezTo>
                <a:cubicBezTo>
                  <a:pt x="2513" y="4887"/>
                  <a:pt x="5299" y="7685"/>
                  <a:pt x="5525" y="7839"/>
                </a:cubicBezTo>
                <a:cubicBezTo>
                  <a:pt x="5704" y="7970"/>
                  <a:pt x="5906" y="8030"/>
                  <a:pt x="6133" y="8030"/>
                </a:cubicBezTo>
                <a:cubicBezTo>
                  <a:pt x="6418" y="8030"/>
                  <a:pt x="6692" y="7911"/>
                  <a:pt x="6907" y="7673"/>
                </a:cubicBezTo>
                <a:cubicBezTo>
                  <a:pt x="6978" y="7601"/>
                  <a:pt x="7038" y="7494"/>
                  <a:pt x="7085" y="7387"/>
                </a:cubicBezTo>
                <a:lnTo>
                  <a:pt x="8800" y="8399"/>
                </a:lnTo>
                <a:lnTo>
                  <a:pt x="8562" y="8863"/>
                </a:lnTo>
                <a:cubicBezTo>
                  <a:pt x="8267" y="9418"/>
                  <a:pt x="7695" y="9741"/>
                  <a:pt x="7107" y="9741"/>
                </a:cubicBezTo>
                <a:cubicBezTo>
                  <a:pt x="6862" y="9741"/>
                  <a:pt x="6614" y="9685"/>
                  <a:pt x="6383" y="9566"/>
                </a:cubicBezTo>
                <a:cubicBezTo>
                  <a:pt x="5764" y="9256"/>
                  <a:pt x="4097" y="7768"/>
                  <a:pt x="2513" y="6113"/>
                </a:cubicBezTo>
                <a:cubicBezTo>
                  <a:pt x="2477" y="6077"/>
                  <a:pt x="2433" y="6059"/>
                  <a:pt x="2388" y="6059"/>
                </a:cubicBezTo>
                <a:cubicBezTo>
                  <a:pt x="2344" y="6059"/>
                  <a:pt x="2299" y="6077"/>
                  <a:pt x="2263" y="6113"/>
                </a:cubicBezTo>
                <a:cubicBezTo>
                  <a:pt x="2192" y="6184"/>
                  <a:pt x="2192" y="6292"/>
                  <a:pt x="2263" y="6363"/>
                </a:cubicBezTo>
                <a:cubicBezTo>
                  <a:pt x="3656" y="7839"/>
                  <a:pt x="5466" y="9518"/>
                  <a:pt x="6240" y="9887"/>
                </a:cubicBezTo>
                <a:cubicBezTo>
                  <a:pt x="6514" y="10030"/>
                  <a:pt x="6811" y="10102"/>
                  <a:pt x="7109" y="10102"/>
                </a:cubicBezTo>
                <a:cubicBezTo>
                  <a:pt x="7323" y="10102"/>
                  <a:pt x="7526" y="10066"/>
                  <a:pt x="7740" y="9994"/>
                </a:cubicBezTo>
                <a:cubicBezTo>
                  <a:pt x="8240" y="9828"/>
                  <a:pt x="8645" y="9494"/>
                  <a:pt x="8883" y="9030"/>
                </a:cubicBezTo>
                <a:lnTo>
                  <a:pt x="9121" y="8578"/>
                </a:lnTo>
                <a:lnTo>
                  <a:pt x="9300" y="8685"/>
                </a:lnTo>
                <a:cubicBezTo>
                  <a:pt x="9335" y="8697"/>
                  <a:pt x="9359" y="8721"/>
                  <a:pt x="9395" y="8721"/>
                </a:cubicBezTo>
                <a:cubicBezTo>
                  <a:pt x="9455" y="8721"/>
                  <a:pt x="9514" y="8685"/>
                  <a:pt x="9538" y="8625"/>
                </a:cubicBezTo>
                <a:lnTo>
                  <a:pt x="10181" y="7542"/>
                </a:lnTo>
                <a:cubicBezTo>
                  <a:pt x="10169" y="7494"/>
                  <a:pt x="10169" y="7447"/>
                  <a:pt x="10169" y="7411"/>
                </a:cubicBezTo>
                <a:cubicBezTo>
                  <a:pt x="10157" y="7363"/>
                  <a:pt x="10121" y="7316"/>
                  <a:pt x="10074" y="7304"/>
                </a:cubicBezTo>
                <a:lnTo>
                  <a:pt x="8871" y="6589"/>
                </a:lnTo>
                <a:cubicBezTo>
                  <a:pt x="8845" y="6574"/>
                  <a:pt x="8816" y="6568"/>
                  <a:pt x="8788" y="6568"/>
                </a:cubicBezTo>
                <a:cubicBezTo>
                  <a:pt x="8725" y="6568"/>
                  <a:pt x="8662" y="6600"/>
                  <a:pt x="8621" y="6649"/>
                </a:cubicBezTo>
                <a:cubicBezTo>
                  <a:pt x="8573" y="6732"/>
                  <a:pt x="8609" y="6839"/>
                  <a:pt x="8681" y="6899"/>
                </a:cubicBezTo>
                <a:lnTo>
                  <a:pt x="9740" y="7530"/>
                </a:lnTo>
                <a:lnTo>
                  <a:pt x="9276" y="8304"/>
                </a:lnTo>
                <a:lnTo>
                  <a:pt x="6823" y="6851"/>
                </a:lnTo>
                <a:lnTo>
                  <a:pt x="7276" y="6077"/>
                </a:lnTo>
                <a:lnTo>
                  <a:pt x="8038" y="6530"/>
                </a:lnTo>
                <a:cubicBezTo>
                  <a:pt x="8064" y="6545"/>
                  <a:pt x="8092" y="6551"/>
                  <a:pt x="8121" y="6551"/>
                </a:cubicBezTo>
                <a:cubicBezTo>
                  <a:pt x="8184" y="6551"/>
                  <a:pt x="8247" y="6519"/>
                  <a:pt x="8288" y="6470"/>
                </a:cubicBezTo>
                <a:cubicBezTo>
                  <a:pt x="8335" y="6375"/>
                  <a:pt x="8312" y="6280"/>
                  <a:pt x="8228" y="6220"/>
                </a:cubicBezTo>
                <a:lnTo>
                  <a:pt x="7311" y="5684"/>
                </a:lnTo>
                <a:cubicBezTo>
                  <a:pt x="7281" y="5662"/>
                  <a:pt x="7251" y="5653"/>
                  <a:pt x="7221" y="5653"/>
                </a:cubicBezTo>
                <a:cubicBezTo>
                  <a:pt x="7203" y="5653"/>
                  <a:pt x="7186" y="5656"/>
                  <a:pt x="7169" y="5661"/>
                </a:cubicBezTo>
                <a:cubicBezTo>
                  <a:pt x="7133" y="5684"/>
                  <a:pt x="7085" y="5708"/>
                  <a:pt x="7073" y="5756"/>
                </a:cubicBezTo>
                <a:lnTo>
                  <a:pt x="6430" y="6839"/>
                </a:lnTo>
                <a:cubicBezTo>
                  <a:pt x="6383" y="6935"/>
                  <a:pt x="6418" y="7030"/>
                  <a:pt x="6490" y="7089"/>
                </a:cubicBezTo>
                <a:lnTo>
                  <a:pt x="6728" y="7244"/>
                </a:lnTo>
                <a:lnTo>
                  <a:pt x="6716" y="7268"/>
                </a:lnTo>
                <a:cubicBezTo>
                  <a:pt x="6680" y="7351"/>
                  <a:pt x="6633" y="7411"/>
                  <a:pt x="6597" y="7470"/>
                </a:cubicBezTo>
                <a:cubicBezTo>
                  <a:pt x="6466" y="7615"/>
                  <a:pt x="6284" y="7692"/>
                  <a:pt x="6098" y="7692"/>
                </a:cubicBezTo>
                <a:cubicBezTo>
                  <a:pt x="5962" y="7692"/>
                  <a:pt x="5825" y="7651"/>
                  <a:pt x="5704" y="7566"/>
                </a:cubicBezTo>
                <a:cubicBezTo>
                  <a:pt x="5514" y="7423"/>
                  <a:pt x="2751" y="4672"/>
                  <a:pt x="2608" y="4470"/>
                </a:cubicBezTo>
                <a:cubicBezTo>
                  <a:pt x="2394" y="4196"/>
                  <a:pt x="2442" y="3815"/>
                  <a:pt x="2716" y="3577"/>
                </a:cubicBezTo>
                <a:cubicBezTo>
                  <a:pt x="2775" y="3541"/>
                  <a:pt x="2835" y="3494"/>
                  <a:pt x="2906" y="3458"/>
                </a:cubicBezTo>
                <a:lnTo>
                  <a:pt x="2930" y="3446"/>
                </a:lnTo>
                <a:lnTo>
                  <a:pt x="3085" y="3684"/>
                </a:lnTo>
                <a:cubicBezTo>
                  <a:pt x="3108" y="3744"/>
                  <a:pt x="3168" y="3779"/>
                  <a:pt x="3228" y="3779"/>
                </a:cubicBezTo>
                <a:cubicBezTo>
                  <a:pt x="3263" y="3779"/>
                  <a:pt x="3287" y="3756"/>
                  <a:pt x="3323" y="3744"/>
                </a:cubicBezTo>
                <a:lnTo>
                  <a:pt x="4406" y="3101"/>
                </a:lnTo>
                <a:cubicBezTo>
                  <a:pt x="4454" y="3077"/>
                  <a:pt x="4478" y="3041"/>
                  <a:pt x="4490" y="3006"/>
                </a:cubicBezTo>
                <a:cubicBezTo>
                  <a:pt x="4513" y="2958"/>
                  <a:pt x="4490" y="2910"/>
                  <a:pt x="4478" y="2863"/>
                </a:cubicBezTo>
                <a:lnTo>
                  <a:pt x="2858" y="100"/>
                </a:lnTo>
                <a:cubicBezTo>
                  <a:pt x="2823" y="53"/>
                  <a:pt x="2799" y="29"/>
                  <a:pt x="2751" y="5"/>
                </a:cubicBezTo>
                <a:cubicBezTo>
                  <a:pt x="2739" y="2"/>
                  <a:pt x="2727" y="0"/>
                  <a:pt x="271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" name="Google Shape;9282;p72">
            <a:extLst>
              <a:ext uri="{FF2B5EF4-FFF2-40B4-BE49-F238E27FC236}">
                <a16:creationId xmlns:a16="http://schemas.microsoft.com/office/drawing/2014/main" id="{133464AB-02C9-4627-AA4E-A2F0E2C40AF3}"/>
              </a:ext>
            </a:extLst>
          </p:cNvPr>
          <p:cNvGrpSpPr/>
          <p:nvPr/>
        </p:nvGrpSpPr>
        <p:grpSpPr>
          <a:xfrm>
            <a:off x="7028575" y="1933330"/>
            <a:ext cx="322917" cy="347876"/>
            <a:chOff x="6896644" y="3216007"/>
            <a:chExt cx="322917" cy="347876"/>
          </a:xfrm>
          <a:solidFill>
            <a:schemeClr val="bg1"/>
          </a:solidFill>
        </p:grpSpPr>
        <p:sp>
          <p:nvSpPr>
            <p:cNvPr id="28" name="Google Shape;9283;p72">
              <a:extLst>
                <a:ext uri="{FF2B5EF4-FFF2-40B4-BE49-F238E27FC236}">
                  <a16:creationId xmlns:a16="http://schemas.microsoft.com/office/drawing/2014/main" id="{13FB1972-412E-4860-8E52-AF654ED619DC}"/>
                </a:ext>
              </a:extLst>
            </p:cNvPr>
            <p:cNvSpPr/>
            <p:nvPr/>
          </p:nvSpPr>
          <p:spPr>
            <a:xfrm>
              <a:off x="6896644" y="3216007"/>
              <a:ext cx="301387" cy="347876"/>
            </a:xfrm>
            <a:custGeom>
              <a:avLst/>
              <a:gdLst/>
              <a:ahLst/>
              <a:cxnLst/>
              <a:rect l="l" t="t" r="r" b="b"/>
              <a:pathLst>
                <a:path w="9491" h="10955" extrusionOk="0">
                  <a:moveTo>
                    <a:pt x="5192" y="382"/>
                  </a:moveTo>
                  <a:lnTo>
                    <a:pt x="6490" y="1679"/>
                  </a:lnTo>
                  <a:lnTo>
                    <a:pt x="3906" y="1679"/>
                  </a:lnTo>
                  <a:lnTo>
                    <a:pt x="5192" y="382"/>
                  </a:lnTo>
                  <a:close/>
                  <a:moveTo>
                    <a:pt x="5186" y="1"/>
                  </a:moveTo>
                  <a:cubicBezTo>
                    <a:pt x="5144" y="1"/>
                    <a:pt x="5103" y="13"/>
                    <a:pt x="5073" y="36"/>
                  </a:cubicBezTo>
                  <a:lnTo>
                    <a:pt x="3442" y="1679"/>
                  </a:lnTo>
                  <a:lnTo>
                    <a:pt x="870" y="1679"/>
                  </a:lnTo>
                  <a:cubicBezTo>
                    <a:pt x="775" y="1679"/>
                    <a:pt x="703" y="1751"/>
                    <a:pt x="703" y="1846"/>
                  </a:cubicBezTo>
                  <a:lnTo>
                    <a:pt x="703" y="4501"/>
                  </a:lnTo>
                  <a:lnTo>
                    <a:pt x="168" y="4501"/>
                  </a:lnTo>
                  <a:cubicBezTo>
                    <a:pt x="72" y="4501"/>
                    <a:pt x="1" y="4585"/>
                    <a:pt x="1" y="4668"/>
                  </a:cubicBezTo>
                  <a:lnTo>
                    <a:pt x="1" y="10788"/>
                  </a:lnTo>
                  <a:cubicBezTo>
                    <a:pt x="1" y="10883"/>
                    <a:pt x="72" y="10954"/>
                    <a:pt x="168" y="10954"/>
                  </a:cubicBezTo>
                  <a:lnTo>
                    <a:pt x="1846" y="10954"/>
                  </a:lnTo>
                  <a:cubicBezTo>
                    <a:pt x="1942" y="10954"/>
                    <a:pt x="2013" y="10883"/>
                    <a:pt x="2013" y="10788"/>
                  </a:cubicBezTo>
                  <a:cubicBezTo>
                    <a:pt x="2013" y="10704"/>
                    <a:pt x="1942" y="10621"/>
                    <a:pt x="1846" y="10621"/>
                  </a:cubicBezTo>
                  <a:lnTo>
                    <a:pt x="334" y="10621"/>
                  </a:lnTo>
                  <a:lnTo>
                    <a:pt x="334" y="4989"/>
                  </a:lnTo>
                  <a:lnTo>
                    <a:pt x="1084" y="5537"/>
                  </a:lnTo>
                  <a:cubicBezTo>
                    <a:pt x="1115" y="5554"/>
                    <a:pt x="1147" y="5562"/>
                    <a:pt x="1178" y="5562"/>
                  </a:cubicBezTo>
                  <a:cubicBezTo>
                    <a:pt x="1231" y="5562"/>
                    <a:pt x="1280" y="5539"/>
                    <a:pt x="1311" y="5501"/>
                  </a:cubicBezTo>
                  <a:cubicBezTo>
                    <a:pt x="1358" y="5430"/>
                    <a:pt x="1346" y="5323"/>
                    <a:pt x="1275" y="5287"/>
                  </a:cubicBezTo>
                  <a:lnTo>
                    <a:pt x="1049" y="5096"/>
                  </a:lnTo>
                  <a:lnTo>
                    <a:pt x="1049" y="4692"/>
                  </a:lnTo>
                  <a:lnTo>
                    <a:pt x="1049" y="4668"/>
                  </a:lnTo>
                  <a:lnTo>
                    <a:pt x="1049" y="4656"/>
                  </a:lnTo>
                  <a:lnTo>
                    <a:pt x="1049" y="2013"/>
                  </a:lnTo>
                  <a:lnTo>
                    <a:pt x="9169" y="2013"/>
                  </a:lnTo>
                  <a:lnTo>
                    <a:pt x="9169" y="2620"/>
                  </a:lnTo>
                  <a:cubicBezTo>
                    <a:pt x="9169" y="2703"/>
                    <a:pt x="9240" y="2787"/>
                    <a:pt x="9335" y="2787"/>
                  </a:cubicBezTo>
                  <a:cubicBezTo>
                    <a:pt x="9419" y="2787"/>
                    <a:pt x="9490" y="2703"/>
                    <a:pt x="9490" y="2620"/>
                  </a:cubicBezTo>
                  <a:lnTo>
                    <a:pt x="9490" y="1846"/>
                  </a:lnTo>
                  <a:cubicBezTo>
                    <a:pt x="9466" y="1751"/>
                    <a:pt x="9395" y="1679"/>
                    <a:pt x="9300" y="1679"/>
                  </a:cubicBezTo>
                  <a:lnTo>
                    <a:pt x="6930" y="1679"/>
                  </a:lnTo>
                  <a:lnTo>
                    <a:pt x="5299" y="36"/>
                  </a:lnTo>
                  <a:cubicBezTo>
                    <a:pt x="5269" y="13"/>
                    <a:pt x="5228" y="1"/>
                    <a:pt x="518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9284;p72">
              <a:extLst>
                <a:ext uri="{FF2B5EF4-FFF2-40B4-BE49-F238E27FC236}">
                  <a16:creationId xmlns:a16="http://schemas.microsoft.com/office/drawing/2014/main" id="{273CDE44-68B5-4567-BF8F-982308911C55}"/>
                </a:ext>
              </a:extLst>
            </p:cNvPr>
            <p:cNvSpPr/>
            <p:nvPr/>
          </p:nvSpPr>
          <p:spPr>
            <a:xfrm>
              <a:off x="6954883" y="3306382"/>
              <a:ext cx="42012" cy="41980"/>
            </a:xfrm>
            <a:custGeom>
              <a:avLst/>
              <a:gdLst/>
              <a:ahLst/>
              <a:cxnLst/>
              <a:rect l="l" t="t" r="r" b="b"/>
              <a:pathLst>
                <a:path w="1323" h="1322" extrusionOk="0">
                  <a:moveTo>
                    <a:pt x="1001" y="322"/>
                  </a:moveTo>
                  <a:lnTo>
                    <a:pt x="1001" y="988"/>
                  </a:lnTo>
                  <a:lnTo>
                    <a:pt x="322" y="988"/>
                  </a:lnTo>
                  <a:lnTo>
                    <a:pt x="322" y="322"/>
                  </a:lnTo>
                  <a:close/>
                  <a:moveTo>
                    <a:pt x="167" y="0"/>
                  </a:moveTo>
                  <a:cubicBezTo>
                    <a:pt x="72" y="0"/>
                    <a:pt x="1" y="72"/>
                    <a:pt x="1" y="155"/>
                  </a:cubicBezTo>
                  <a:lnTo>
                    <a:pt x="1" y="1155"/>
                  </a:lnTo>
                  <a:cubicBezTo>
                    <a:pt x="1" y="1250"/>
                    <a:pt x="72" y="1322"/>
                    <a:pt x="167" y="1322"/>
                  </a:cubicBezTo>
                  <a:lnTo>
                    <a:pt x="1155" y="1322"/>
                  </a:lnTo>
                  <a:cubicBezTo>
                    <a:pt x="1251" y="1322"/>
                    <a:pt x="1322" y="1250"/>
                    <a:pt x="1322" y="1155"/>
                  </a:cubicBezTo>
                  <a:lnTo>
                    <a:pt x="1322" y="155"/>
                  </a:lnTo>
                  <a:cubicBezTo>
                    <a:pt x="1310" y="72"/>
                    <a:pt x="1239" y="0"/>
                    <a:pt x="115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9285;p72">
              <a:extLst>
                <a:ext uri="{FF2B5EF4-FFF2-40B4-BE49-F238E27FC236}">
                  <a16:creationId xmlns:a16="http://schemas.microsoft.com/office/drawing/2014/main" id="{DF2F723A-DB8C-4B3E-A448-4E9E2F719CC8}"/>
                </a:ext>
              </a:extLst>
            </p:cNvPr>
            <p:cNvSpPr/>
            <p:nvPr/>
          </p:nvSpPr>
          <p:spPr>
            <a:xfrm>
              <a:off x="7013122" y="3306382"/>
              <a:ext cx="32168" cy="10225"/>
            </a:xfrm>
            <a:custGeom>
              <a:avLst/>
              <a:gdLst/>
              <a:ahLst/>
              <a:cxnLst/>
              <a:rect l="l" t="t" r="r" b="b"/>
              <a:pathLst>
                <a:path w="1013" h="322" extrusionOk="0">
                  <a:moveTo>
                    <a:pt x="155" y="0"/>
                  </a:moveTo>
                  <a:cubicBezTo>
                    <a:pt x="72" y="0"/>
                    <a:pt x="0" y="72"/>
                    <a:pt x="0" y="155"/>
                  </a:cubicBezTo>
                  <a:cubicBezTo>
                    <a:pt x="0" y="250"/>
                    <a:pt x="72" y="322"/>
                    <a:pt x="155" y="322"/>
                  </a:cubicBezTo>
                  <a:lnTo>
                    <a:pt x="845" y="322"/>
                  </a:lnTo>
                  <a:cubicBezTo>
                    <a:pt x="929" y="322"/>
                    <a:pt x="1012" y="250"/>
                    <a:pt x="1012" y="155"/>
                  </a:cubicBezTo>
                  <a:cubicBezTo>
                    <a:pt x="1012" y="72"/>
                    <a:pt x="929" y="0"/>
                    <a:pt x="84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9286;p72">
              <a:extLst>
                <a:ext uri="{FF2B5EF4-FFF2-40B4-BE49-F238E27FC236}">
                  <a16:creationId xmlns:a16="http://schemas.microsoft.com/office/drawing/2014/main" id="{044447D3-4E7E-4CCC-8563-2F2B7492DDC2}"/>
                </a:ext>
              </a:extLst>
            </p:cNvPr>
            <p:cNvSpPr/>
            <p:nvPr/>
          </p:nvSpPr>
          <p:spPr>
            <a:xfrm>
              <a:off x="7013471" y="3333596"/>
              <a:ext cx="105903" cy="10606"/>
            </a:xfrm>
            <a:custGeom>
              <a:avLst/>
              <a:gdLst/>
              <a:ahLst/>
              <a:cxnLst/>
              <a:rect l="l" t="t" r="r" b="b"/>
              <a:pathLst>
                <a:path w="3335" h="334" extrusionOk="0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34"/>
                    <a:pt x="168" y="334"/>
                  </a:cubicBezTo>
                  <a:lnTo>
                    <a:pt x="3168" y="334"/>
                  </a:lnTo>
                  <a:cubicBezTo>
                    <a:pt x="3251" y="334"/>
                    <a:pt x="3335" y="250"/>
                    <a:pt x="3335" y="167"/>
                  </a:cubicBezTo>
                  <a:cubicBezTo>
                    <a:pt x="3335" y="60"/>
                    <a:pt x="3263" y="0"/>
                    <a:pt x="316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9287;p72">
              <a:extLst>
                <a:ext uri="{FF2B5EF4-FFF2-40B4-BE49-F238E27FC236}">
                  <a16:creationId xmlns:a16="http://schemas.microsoft.com/office/drawing/2014/main" id="{C4F0214E-CC47-428A-BE2F-D09919D321EA}"/>
                </a:ext>
              </a:extLst>
            </p:cNvPr>
            <p:cNvSpPr/>
            <p:nvPr/>
          </p:nvSpPr>
          <p:spPr>
            <a:xfrm>
              <a:off x="6966982" y="3375576"/>
              <a:ext cx="63923" cy="10606"/>
            </a:xfrm>
            <a:custGeom>
              <a:avLst/>
              <a:gdLst/>
              <a:ahLst/>
              <a:cxnLst/>
              <a:rect l="l" t="t" r="r" b="b"/>
              <a:pathLst>
                <a:path w="2013" h="334" extrusionOk="0">
                  <a:moveTo>
                    <a:pt x="167" y="0"/>
                  </a:moveTo>
                  <a:cubicBezTo>
                    <a:pt x="84" y="0"/>
                    <a:pt x="1" y="71"/>
                    <a:pt x="1" y="167"/>
                  </a:cubicBezTo>
                  <a:cubicBezTo>
                    <a:pt x="1" y="262"/>
                    <a:pt x="84" y="333"/>
                    <a:pt x="167" y="333"/>
                  </a:cubicBezTo>
                  <a:lnTo>
                    <a:pt x="1846" y="333"/>
                  </a:lnTo>
                  <a:cubicBezTo>
                    <a:pt x="1941" y="333"/>
                    <a:pt x="2013" y="262"/>
                    <a:pt x="2013" y="167"/>
                  </a:cubicBezTo>
                  <a:cubicBezTo>
                    <a:pt x="2013" y="71"/>
                    <a:pt x="1941" y="0"/>
                    <a:pt x="184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9288;p72">
              <a:extLst>
                <a:ext uri="{FF2B5EF4-FFF2-40B4-BE49-F238E27FC236}">
                  <a16:creationId xmlns:a16="http://schemas.microsoft.com/office/drawing/2014/main" id="{2B80379F-0FBD-4E64-AB85-C186D454ED0B}"/>
                </a:ext>
              </a:extLst>
            </p:cNvPr>
            <p:cNvSpPr/>
            <p:nvPr/>
          </p:nvSpPr>
          <p:spPr>
            <a:xfrm>
              <a:off x="6928781" y="3524157"/>
              <a:ext cx="52237" cy="10225"/>
            </a:xfrm>
            <a:custGeom>
              <a:avLst/>
              <a:gdLst/>
              <a:ahLst/>
              <a:cxnLst/>
              <a:rect l="l" t="t" r="r" b="b"/>
              <a:pathLst>
                <a:path w="1645" h="322" extrusionOk="0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68" y="322"/>
                  </a:cubicBezTo>
                  <a:lnTo>
                    <a:pt x="1477" y="322"/>
                  </a:lnTo>
                  <a:cubicBezTo>
                    <a:pt x="1561" y="322"/>
                    <a:pt x="1644" y="250"/>
                    <a:pt x="1644" y="167"/>
                  </a:cubicBezTo>
                  <a:cubicBezTo>
                    <a:pt x="1644" y="72"/>
                    <a:pt x="1561" y="0"/>
                    <a:pt x="147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9289;p72">
              <a:extLst>
                <a:ext uri="{FF2B5EF4-FFF2-40B4-BE49-F238E27FC236}">
                  <a16:creationId xmlns:a16="http://schemas.microsoft.com/office/drawing/2014/main" id="{61FA9792-24B7-43CB-B648-704A6FC17B2A}"/>
                </a:ext>
              </a:extLst>
            </p:cNvPr>
            <p:cNvSpPr/>
            <p:nvPr/>
          </p:nvSpPr>
          <p:spPr>
            <a:xfrm>
              <a:off x="6945420" y="3314701"/>
              <a:ext cx="274141" cy="248800"/>
            </a:xfrm>
            <a:custGeom>
              <a:avLst/>
              <a:gdLst/>
              <a:ahLst/>
              <a:cxnLst/>
              <a:rect l="l" t="t" r="r" b="b"/>
              <a:pathLst>
                <a:path w="8633" h="7835" extrusionOk="0">
                  <a:moveTo>
                    <a:pt x="5835" y="3274"/>
                  </a:moveTo>
                  <a:lnTo>
                    <a:pt x="5323" y="3632"/>
                  </a:lnTo>
                  <a:lnTo>
                    <a:pt x="1787" y="3632"/>
                  </a:lnTo>
                  <a:lnTo>
                    <a:pt x="1275" y="3274"/>
                  </a:lnTo>
                  <a:close/>
                  <a:moveTo>
                    <a:pt x="4882" y="3965"/>
                  </a:moveTo>
                  <a:lnTo>
                    <a:pt x="4370" y="4322"/>
                  </a:lnTo>
                  <a:lnTo>
                    <a:pt x="2739" y="4322"/>
                  </a:lnTo>
                  <a:lnTo>
                    <a:pt x="2227" y="3965"/>
                  </a:lnTo>
                  <a:close/>
                  <a:moveTo>
                    <a:pt x="3930" y="4632"/>
                  </a:moveTo>
                  <a:lnTo>
                    <a:pt x="3561" y="4894"/>
                  </a:lnTo>
                  <a:lnTo>
                    <a:pt x="3180" y="4632"/>
                  </a:lnTo>
                  <a:close/>
                  <a:moveTo>
                    <a:pt x="7752" y="0"/>
                  </a:moveTo>
                  <a:cubicBezTo>
                    <a:pt x="7668" y="0"/>
                    <a:pt x="7585" y="72"/>
                    <a:pt x="7585" y="167"/>
                  </a:cubicBezTo>
                  <a:lnTo>
                    <a:pt x="7585" y="1560"/>
                  </a:lnTo>
                  <a:lnTo>
                    <a:pt x="7585" y="1977"/>
                  </a:lnTo>
                  <a:lnTo>
                    <a:pt x="6252" y="2929"/>
                  </a:lnTo>
                  <a:lnTo>
                    <a:pt x="799" y="2929"/>
                  </a:lnTo>
                  <a:lnTo>
                    <a:pt x="263" y="2548"/>
                  </a:lnTo>
                  <a:cubicBezTo>
                    <a:pt x="233" y="2528"/>
                    <a:pt x="197" y="2519"/>
                    <a:pt x="162" y="2519"/>
                  </a:cubicBezTo>
                  <a:cubicBezTo>
                    <a:pt x="114" y="2519"/>
                    <a:pt x="69" y="2537"/>
                    <a:pt x="48" y="2572"/>
                  </a:cubicBezTo>
                  <a:cubicBezTo>
                    <a:pt x="1" y="2643"/>
                    <a:pt x="13" y="2750"/>
                    <a:pt x="72" y="2798"/>
                  </a:cubicBezTo>
                  <a:lnTo>
                    <a:pt x="3442" y="5215"/>
                  </a:lnTo>
                  <a:cubicBezTo>
                    <a:pt x="3472" y="5233"/>
                    <a:pt x="3504" y="5242"/>
                    <a:pt x="3537" y="5242"/>
                  </a:cubicBezTo>
                  <a:cubicBezTo>
                    <a:pt x="3570" y="5242"/>
                    <a:pt x="3602" y="5233"/>
                    <a:pt x="3632" y="5215"/>
                  </a:cubicBezTo>
                  <a:lnTo>
                    <a:pt x="8300" y="1858"/>
                  </a:lnTo>
                  <a:lnTo>
                    <a:pt x="8300" y="7501"/>
                  </a:lnTo>
                  <a:lnTo>
                    <a:pt x="941" y="7501"/>
                  </a:lnTo>
                  <a:cubicBezTo>
                    <a:pt x="846" y="7501"/>
                    <a:pt x="775" y="7572"/>
                    <a:pt x="775" y="7668"/>
                  </a:cubicBezTo>
                  <a:cubicBezTo>
                    <a:pt x="775" y="7751"/>
                    <a:pt x="846" y="7834"/>
                    <a:pt x="941" y="7834"/>
                  </a:cubicBezTo>
                  <a:lnTo>
                    <a:pt x="8454" y="7834"/>
                  </a:lnTo>
                  <a:cubicBezTo>
                    <a:pt x="8538" y="7834"/>
                    <a:pt x="8621" y="7751"/>
                    <a:pt x="8621" y="7668"/>
                  </a:cubicBezTo>
                  <a:lnTo>
                    <a:pt x="8621" y="1548"/>
                  </a:lnTo>
                  <a:cubicBezTo>
                    <a:pt x="8625" y="1552"/>
                    <a:pt x="8628" y="1553"/>
                    <a:pt x="8629" y="1553"/>
                  </a:cubicBezTo>
                  <a:cubicBezTo>
                    <a:pt x="8633" y="1553"/>
                    <a:pt x="8633" y="1548"/>
                    <a:pt x="8633" y="1548"/>
                  </a:cubicBezTo>
                  <a:cubicBezTo>
                    <a:pt x="8621" y="1477"/>
                    <a:pt x="8561" y="1417"/>
                    <a:pt x="8466" y="1417"/>
                  </a:cubicBezTo>
                  <a:lnTo>
                    <a:pt x="7919" y="1417"/>
                  </a:lnTo>
                  <a:lnTo>
                    <a:pt x="7919" y="167"/>
                  </a:lnTo>
                  <a:cubicBezTo>
                    <a:pt x="7919" y="72"/>
                    <a:pt x="7847" y="0"/>
                    <a:pt x="775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" name="Google Shape;9290;p72">
            <a:extLst>
              <a:ext uri="{FF2B5EF4-FFF2-40B4-BE49-F238E27FC236}">
                <a16:creationId xmlns:a16="http://schemas.microsoft.com/office/drawing/2014/main" id="{8015864A-87E2-474E-9F4D-591F80F0625A}"/>
              </a:ext>
            </a:extLst>
          </p:cNvPr>
          <p:cNvGrpSpPr/>
          <p:nvPr/>
        </p:nvGrpSpPr>
        <p:grpSpPr>
          <a:xfrm>
            <a:off x="6863719" y="3261855"/>
            <a:ext cx="334634" cy="333904"/>
            <a:chOff x="7429366" y="3223183"/>
            <a:chExt cx="334634" cy="333904"/>
          </a:xfrm>
          <a:solidFill>
            <a:schemeClr val="bg1"/>
          </a:solidFill>
        </p:grpSpPr>
        <p:sp>
          <p:nvSpPr>
            <p:cNvPr id="36" name="Google Shape;9291;p72">
              <a:extLst>
                <a:ext uri="{FF2B5EF4-FFF2-40B4-BE49-F238E27FC236}">
                  <a16:creationId xmlns:a16="http://schemas.microsoft.com/office/drawing/2014/main" id="{5E4EBE8F-55ED-43FB-AAB1-F369F33AC5EF}"/>
                </a:ext>
              </a:extLst>
            </p:cNvPr>
            <p:cNvSpPr/>
            <p:nvPr/>
          </p:nvSpPr>
          <p:spPr>
            <a:xfrm>
              <a:off x="7429366" y="3223183"/>
              <a:ext cx="334634" cy="333904"/>
            </a:xfrm>
            <a:custGeom>
              <a:avLst/>
              <a:gdLst/>
              <a:ahLst/>
              <a:cxnLst/>
              <a:rect l="l" t="t" r="r" b="b"/>
              <a:pathLst>
                <a:path w="10538" h="10515" extrusionOk="0">
                  <a:moveTo>
                    <a:pt x="6978" y="322"/>
                  </a:moveTo>
                  <a:cubicBezTo>
                    <a:pt x="7930" y="322"/>
                    <a:pt x="8716" y="1096"/>
                    <a:pt x="8716" y="2061"/>
                  </a:cubicBezTo>
                  <a:cubicBezTo>
                    <a:pt x="8716" y="2334"/>
                    <a:pt x="8633" y="2644"/>
                    <a:pt x="8478" y="2942"/>
                  </a:cubicBezTo>
                  <a:cubicBezTo>
                    <a:pt x="8478" y="2954"/>
                    <a:pt x="8466" y="2977"/>
                    <a:pt x="8466" y="2977"/>
                  </a:cubicBezTo>
                  <a:cubicBezTo>
                    <a:pt x="8061" y="3823"/>
                    <a:pt x="7276" y="4704"/>
                    <a:pt x="6978" y="5025"/>
                  </a:cubicBezTo>
                  <a:cubicBezTo>
                    <a:pt x="6680" y="4716"/>
                    <a:pt x="5894" y="3835"/>
                    <a:pt x="5490" y="2989"/>
                  </a:cubicBezTo>
                  <a:cubicBezTo>
                    <a:pt x="5490" y="2977"/>
                    <a:pt x="5478" y="2954"/>
                    <a:pt x="5478" y="2942"/>
                  </a:cubicBezTo>
                  <a:cubicBezTo>
                    <a:pt x="5323" y="2632"/>
                    <a:pt x="5240" y="2334"/>
                    <a:pt x="5240" y="2061"/>
                  </a:cubicBezTo>
                  <a:cubicBezTo>
                    <a:pt x="5240" y="1096"/>
                    <a:pt x="6025" y="322"/>
                    <a:pt x="6978" y="322"/>
                  </a:cubicBezTo>
                  <a:close/>
                  <a:moveTo>
                    <a:pt x="5252" y="3227"/>
                  </a:moveTo>
                  <a:cubicBezTo>
                    <a:pt x="5728" y="4192"/>
                    <a:pt x="6597" y="5121"/>
                    <a:pt x="6811" y="5335"/>
                  </a:cubicBezTo>
                  <a:lnTo>
                    <a:pt x="6811" y="5811"/>
                  </a:lnTo>
                  <a:lnTo>
                    <a:pt x="3751" y="6728"/>
                  </a:lnTo>
                  <a:lnTo>
                    <a:pt x="3751" y="3668"/>
                  </a:lnTo>
                  <a:lnTo>
                    <a:pt x="5252" y="3227"/>
                  </a:lnTo>
                  <a:close/>
                  <a:moveTo>
                    <a:pt x="8704" y="3239"/>
                  </a:moveTo>
                  <a:lnTo>
                    <a:pt x="10205" y="3668"/>
                  </a:lnTo>
                  <a:lnTo>
                    <a:pt x="10205" y="6728"/>
                  </a:lnTo>
                  <a:lnTo>
                    <a:pt x="7145" y="5811"/>
                  </a:lnTo>
                  <a:lnTo>
                    <a:pt x="7145" y="5335"/>
                  </a:lnTo>
                  <a:cubicBezTo>
                    <a:pt x="7371" y="5121"/>
                    <a:pt x="8228" y="4192"/>
                    <a:pt x="8704" y="3239"/>
                  </a:cubicBezTo>
                  <a:close/>
                  <a:moveTo>
                    <a:pt x="358" y="2763"/>
                  </a:moveTo>
                  <a:lnTo>
                    <a:pt x="3418" y="3668"/>
                  </a:lnTo>
                  <a:lnTo>
                    <a:pt x="3418" y="6728"/>
                  </a:lnTo>
                  <a:lnTo>
                    <a:pt x="2263" y="6383"/>
                  </a:lnTo>
                  <a:cubicBezTo>
                    <a:pt x="2244" y="6375"/>
                    <a:pt x="2225" y="6372"/>
                    <a:pt x="2208" y="6372"/>
                  </a:cubicBezTo>
                  <a:cubicBezTo>
                    <a:pt x="2136" y="6372"/>
                    <a:pt x="2077" y="6425"/>
                    <a:pt x="2049" y="6502"/>
                  </a:cubicBezTo>
                  <a:cubicBezTo>
                    <a:pt x="2025" y="6585"/>
                    <a:pt x="2084" y="6680"/>
                    <a:pt x="2168" y="6704"/>
                  </a:cubicBezTo>
                  <a:lnTo>
                    <a:pt x="3418" y="7085"/>
                  </a:lnTo>
                  <a:lnTo>
                    <a:pt x="3418" y="10121"/>
                  </a:lnTo>
                  <a:lnTo>
                    <a:pt x="358" y="9204"/>
                  </a:lnTo>
                  <a:lnTo>
                    <a:pt x="358" y="6168"/>
                  </a:lnTo>
                  <a:lnTo>
                    <a:pt x="1513" y="6514"/>
                  </a:lnTo>
                  <a:lnTo>
                    <a:pt x="1561" y="6514"/>
                  </a:lnTo>
                  <a:cubicBezTo>
                    <a:pt x="1632" y="6514"/>
                    <a:pt x="1692" y="6466"/>
                    <a:pt x="1727" y="6394"/>
                  </a:cubicBezTo>
                  <a:cubicBezTo>
                    <a:pt x="1751" y="6311"/>
                    <a:pt x="1692" y="6216"/>
                    <a:pt x="1608" y="6192"/>
                  </a:cubicBezTo>
                  <a:lnTo>
                    <a:pt x="358" y="5811"/>
                  </a:lnTo>
                  <a:lnTo>
                    <a:pt x="358" y="2763"/>
                  </a:lnTo>
                  <a:close/>
                  <a:moveTo>
                    <a:pt x="7145" y="6156"/>
                  </a:moveTo>
                  <a:lnTo>
                    <a:pt x="10205" y="7061"/>
                  </a:lnTo>
                  <a:lnTo>
                    <a:pt x="10205" y="10121"/>
                  </a:lnTo>
                  <a:lnTo>
                    <a:pt x="7145" y="9204"/>
                  </a:lnTo>
                  <a:lnTo>
                    <a:pt x="7145" y="7990"/>
                  </a:lnTo>
                  <a:cubicBezTo>
                    <a:pt x="7145" y="7895"/>
                    <a:pt x="7073" y="7823"/>
                    <a:pt x="6978" y="7823"/>
                  </a:cubicBezTo>
                  <a:cubicBezTo>
                    <a:pt x="6895" y="7823"/>
                    <a:pt x="6811" y="7895"/>
                    <a:pt x="6811" y="7990"/>
                  </a:cubicBezTo>
                  <a:lnTo>
                    <a:pt x="6811" y="9204"/>
                  </a:lnTo>
                  <a:lnTo>
                    <a:pt x="3751" y="10121"/>
                  </a:lnTo>
                  <a:lnTo>
                    <a:pt x="3751" y="7061"/>
                  </a:lnTo>
                  <a:lnTo>
                    <a:pt x="6811" y="6156"/>
                  </a:lnTo>
                  <a:lnTo>
                    <a:pt x="6811" y="7311"/>
                  </a:lnTo>
                  <a:cubicBezTo>
                    <a:pt x="6811" y="7407"/>
                    <a:pt x="6895" y="7478"/>
                    <a:pt x="6978" y="7478"/>
                  </a:cubicBezTo>
                  <a:cubicBezTo>
                    <a:pt x="7073" y="7478"/>
                    <a:pt x="7145" y="7407"/>
                    <a:pt x="7145" y="7311"/>
                  </a:cubicBezTo>
                  <a:lnTo>
                    <a:pt x="7145" y="6156"/>
                  </a:lnTo>
                  <a:close/>
                  <a:moveTo>
                    <a:pt x="6966" y="1"/>
                  </a:moveTo>
                  <a:cubicBezTo>
                    <a:pt x="5823" y="1"/>
                    <a:pt x="4894" y="918"/>
                    <a:pt x="4894" y="2061"/>
                  </a:cubicBezTo>
                  <a:cubicBezTo>
                    <a:pt x="4894" y="2334"/>
                    <a:pt x="4966" y="2632"/>
                    <a:pt x="5085" y="2930"/>
                  </a:cubicBezTo>
                  <a:lnTo>
                    <a:pt x="3573" y="3370"/>
                  </a:lnTo>
                  <a:lnTo>
                    <a:pt x="215" y="2382"/>
                  </a:lnTo>
                  <a:cubicBezTo>
                    <a:pt x="205" y="2375"/>
                    <a:pt x="192" y="2372"/>
                    <a:pt x="179" y="2372"/>
                  </a:cubicBezTo>
                  <a:cubicBezTo>
                    <a:pt x="146" y="2372"/>
                    <a:pt x="106" y="2389"/>
                    <a:pt x="72" y="2406"/>
                  </a:cubicBezTo>
                  <a:cubicBezTo>
                    <a:pt x="25" y="2442"/>
                    <a:pt x="1" y="2477"/>
                    <a:pt x="1" y="2537"/>
                  </a:cubicBezTo>
                  <a:lnTo>
                    <a:pt x="1" y="5954"/>
                  </a:lnTo>
                  <a:lnTo>
                    <a:pt x="1" y="9335"/>
                  </a:lnTo>
                  <a:cubicBezTo>
                    <a:pt x="1" y="9419"/>
                    <a:pt x="37" y="9478"/>
                    <a:pt x="120" y="9502"/>
                  </a:cubicBezTo>
                  <a:lnTo>
                    <a:pt x="3513" y="10514"/>
                  </a:lnTo>
                  <a:lnTo>
                    <a:pt x="3573" y="10514"/>
                  </a:lnTo>
                  <a:lnTo>
                    <a:pt x="6847" y="9550"/>
                  </a:lnTo>
                  <a:cubicBezTo>
                    <a:pt x="6859" y="9562"/>
                    <a:pt x="6883" y="9562"/>
                    <a:pt x="6918" y="9562"/>
                  </a:cubicBezTo>
                  <a:cubicBezTo>
                    <a:pt x="6942" y="9562"/>
                    <a:pt x="6966" y="9562"/>
                    <a:pt x="6990" y="9550"/>
                  </a:cubicBezTo>
                  <a:lnTo>
                    <a:pt x="10264" y="10514"/>
                  </a:lnTo>
                  <a:lnTo>
                    <a:pt x="10312" y="10514"/>
                  </a:lnTo>
                  <a:cubicBezTo>
                    <a:pt x="10335" y="10514"/>
                    <a:pt x="10383" y="10502"/>
                    <a:pt x="10419" y="10490"/>
                  </a:cubicBezTo>
                  <a:cubicBezTo>
                    <a:pt x="10455" y="10454"/>
                    <a:pt x="10490" y="10407"/>
                    <a:pt x="10490" y="10347"/>
                  </a:cubicBezTo>
                  <a:lnTo>
                    <a:pt x="10538" y="6942"/>
                  </a:lnTo>
                  <a:lnTo>
                    <a:pt x="10538" y="3549"/>
                  </a:lnTo>
                  <a:cubicBezTo>
                    <a:pt x="10538" y="3477"/>
                    <a:pt x="10490" y="3418"/>
                    <a:pt x="10419" y="3394"/>
                  </a:cubicBezTo>
                  <a:lnTo>
                    <a:pt x="8835" y="2930"/>
                  </a:lnTo>
                  <a:cubicBezTo>
                    <a:pt x="8954" y="2632"/>
                    <a:pt x="9038" y="2334"/>
                    <a:pt x="9038" y="2061"/>
                  </a:cubicBezTo>
                  <a:cubicBezTo>
                    <a:pt x="9038" y="918"/>
                    <a:pt x="8109" y="1"/>
                    <a:pt x="69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9292;p72">
              <a:extLst>
                <a:ext uri="{FF2B5EF4-FFF2-40B4-BE49-F238E27FC236}">
                  <a16:creationId xmlns:a16="http://schemas.microsoft.com/office/drawing/2014/main" id="{7C63F3BE-04C5-4706-BFC2-064648A12853}"/>
                </a:ext>
              </a:extLst>
            </p:cNvPr>
            <p:cNvSpPr/>
            <p:nvPr/>
          </p:nvSpPr>
          <p:spPr>
            <a:xfrm>
              <a:off x="7613514" y="3251541"/>
              <a:ext cx="74878" cy="74529"/>
            </a:xfrm>
            <a:custGeom>
              <a:avLst/>
              <a:gdLst/>
              <a:ahLst/>
              <a:cxnLst/>
              <a:rect l="l" t="t" r="r" b="b"/>
              <a:pathLst>
                <a:path w="2358" h="2347" extrusionOk="0">
                  <a:moveTo>
                    <a:pt x="1179" y="322"/>
                  </a:moveTo>
                  <a:cubicBezTo>
                    <a:pt x="1643" y="322"/>
                    <a:pt x="2012" y="691"/>
                    <a:pt x="2012" y="1156"/>
                  </a:cubicBezTo>
                  <a:cubicBezTo>
                    <a:pt x="2012" y="1620"/>
                    <a:pt x="1643" y="1989"/>
                    <a:pt x="1179" y="1989"/>
                  </a:cubicBezTo>
                  <a:cubicBezTo>
                    <a:pt x="715" y="1989"/>
                    <a:pt x="345" y="1620"/>
                    <a:pt x="345" y="1156"/>
                  </a:cubicBezTo>
                  <a:cubicBezTo>
                    <a:pt x="334" y="703"/>
                    <a:pt x="715" y="322"/>
                    <a:pt x="1179" y="322"/>
                  </a:cubicBezTo>
                  <a:close/>
                  <a:moveTo>
                    <a:pt x="1179" y="1"/>
                  </a:moveTo>
                  <a:cubicBezTo>
                    <a:pt x="524" y="1"/>
                    <a:pt x="0" y="513"/>
                    <a:pt x="0" y="1168"/>
                  </a:cubicBezTo>
                  <a:cubicBezTo>
                    <a:pt x="0" y="1811"/>
                    <a:pt x="524" y="2346"/>
                    <a:pt x="1179" y="2346"/>
                  </a:cubicBezTo>
                  <a:cubicBezTo>
                    <a:pt x="1834" y="2346"/>
                    <a:pt x="2358" y="1822"/>
                    <a:pt x="2358" y="1168"/>
                  </a:cubicBezTo>
                  <a:cubicBezTo>
                    <a:pt x="2358" y="513"/>
                    <a:pt x="1834" y="1"/>
                    <a:pt x="117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" name="Google Shape;9158;p72">
            <a:extLst>
              <a:ext uri="{FF2B5EF4-FFF2-40B4-BE49-F238E27FC236}">
                <a16:creationId xmlns:a16="http://schemas.microsoft.com/office/drawing/2014/main" id="{96F08445-679D-46B2-97C2-05A04EC55C33}"/>
              </a:ext>
            </a:extLst>
          </p:cNvPr>
          <p:cNvGrpSpPr/>
          <p:nvPr/>
        </p:nvGrpSpPr>
        <p:grpSpPr>
          <a:xfrm>
            <a:off x="4134515" y="2755845"/>
            <a:ext cx="998754" cy="910515"/>
            <a:chOff x="4126815" y="2760704"/>
            <a:chExt cx="380393" cy="363118"/>
          </a:xfrm>
          <a:solidFill>
            <a:schemeClr val="bg1"/>
          </a:solidFill>
        </p:grpSpPr>
        <p:sp>
          <p:nvSpPr>
            <p:cNvPr id="41" name="Google Shape;9159;p72">
              <a:extLst>
                <a:ext uri="{FF2B5EF4-FFF2-40B4-BE49-F238E27FC236}">
                  <a16:creationId xmlns:a16="http://schemas.microsoft.com/office/drawing/2014/main" id="{5AA79461-F437-44DB-AD44-8981B285038C}"/>
                </a:ext>
              </a:extLst>
            </p:cNvPr>
            <p:cNvSpPr/>
            <p:nvPr/>
          </p:nvSpPr>
          <p:spPr>
            <a:xfrm>
              <a:off x="4219825" y="2822435"/>
              <a:ext cx="103267" cy="29056"/>
            </a:xfrm>
            <a:custGeom>
              <a:avLst/>
              <a:gdLst/>
              <a:ahLst/>
              <a:cxnLst/>
              <a:rect l="l" t="t" r="r" b="b"/>
              <a:pathLst>
                <a:path w="3252" h="915" extrusionOk="0">
                  <a:moveTo>
                    <a:pt x="1620" y="0"/>
                  </a:moveTo>
                  <a:cubicBezTo>
                    <a:pt x="1025" y="0"/>
                    <a:pt x="477" y="215"/>
                    <a:pt x="60" y="631"/>
                  </a:cubicBezTo>
                  <a:cubicBezTo>
                    <a:pt x="1" y="691"/>
                    <a:pt x="1" y="810"/>
                    <a:pt x="60" y="869"/>
                  </a:cubicBezTo>
                  <a:cubicBezTo>
                    <a:pt x="90" y="899"/>
                    <a:pt x="132" y="914"/>
                    <a:pt x="175" y="914"/>
                  </a:cubicBezTo>
                  <a:cubicBezTo>
                    <a:pt x="218" y="914"/>
                    <a:pt x="263" y="899"/>
                    <a:pt x="298" y="869"/>
                  </a:cubicBezTo>
                  <a:cubicBezTo>
                    <a:pt x="656" y="512"/>
                    <a:pt x="1120" y="322"/>
                    <a:pt x="1620" y="322"/>
                  </a:cubicBezTo>
                  <a:cubicBezTo>
                    <a:pt x="2132" y="322"/>
                    <a:pt x="2596" y="512"/>
                    <a:pt x="2953" y="869"/>
                  </a:cubicBezTo>
                  <a:cubicBezTo>
                    <a:pt x="2983" y="899"/>
                    <a:pt x="3028" y="914"/>
                    <a:pt x="3073" y="914"/>
                  </a:cubicBezTo>
                  <a:cubicBezTo>
                    <a:pt x="3117" y="914"/>
                    <a:pt x="3162" y="899"/>
                    <a:pt x="3192" y="869"/>
                  </a:cubicBezTo>
                  <a:cubicBezTo>
                    <a:pt x="3251" y="810"/>
                    <a:pt x="3251" y="691"/>
                    <a:pt x="3192" y="631"/>
                  </a:cubicBezTo>
                  <a:cubicBezTo>
                    <a:pt x="2775" y="215"/>
                    <a:pt x="2215" y="0"/>
                    <a:pt x="162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9160;p72">
              <a:extLst>
                <a:ext uri="{FF2B5EF4-FFF2-40B4-BE49-F238E27FC236}">
                  <a16:creationId xmlns:a16="http://schemas.microsoft.com/office/drawing/2014/main" id="{42A62851-0596-4387-9CEC-8A9EE5EC3A6E}"/>
                </a:ext>
              </a:extLst>
            </p:cNvPr>
            <p:cNvSpPr/>
            <p:nvPr/>
          </p:nvSpPr>
          <p:spPr>
            <a:xfrm>
              <a:off x="4126815" y="2760704"/>
              <a:ext cx="380393" cy="363118"/>
            </a:xfrm>
            <a:custGeom>
              <a:avLst/>
              <a:gdLst/>
              <a:ahLst/>
              <a:cxnLst/>
              <a:rect l="l" t="t" r="r" b="b"/>
              <a:pathLst>
                <a:path w="11979" h="11435" extrusionOk="0">
                  <a:moveTo>
                    <a:pt x="7621" y="6921"/>
                  </a:moveTo>
                  <a:lnTo>
                    <a:pt x="8061" y="7373"/>
                  </a:lnTo>
                  <a:lnTo>
                    <a:pt x="7787" y="7659"/>
                  </a:lnTo>
                  <a:lnTo>
                    <a:pt x="7335" y="7207"/>
                  </a:lnTo>
                  <a:cubicBezTo>
                    <a:pt x="7442" y="7123"/>
                    <a:pt x="7526" y="7016"/>
                    <a:pt x="7621" y="6921"/>
                  </a:cubicBezTo>
                  <a:close/>
                  <a:moveTo>
                    <a:pt x="4552" y="328"/>
                  </a:moveTo>
                  <a:cubicBezTo>
                    <a:pt x="5525" y="328"/>
                    <a:pt x="6496" y="700"/>
                    <a:pt x="7228" y="1444"/>
                  </a:cubicBezTo>
                  <a:cubicBezTo>
                    <a:pt x="8645" y="2861"/>
                    <a:pt x="8704" y="5076"/>
                    <a:pt x="7466" y="6564"/>
                  </a:cubicBezTo>
                  <a:cubicBezTo>
                    <a:pt x="7311" y="6766"/>
                    <a:pt x="7156" y="6909"/>
                    <a:pt x="6978" y="7064"/>
                  </a:cubicBezTo>
                  <a:cubicBezTo>
                    <a:pt x="6279" y="7651"/>
                    <a:pt x="5417" y="7944"/>
                    <a:pt x="4554" y="7944"/>
                  </a:cubicBezTo>
                  <a:cubicBezTo>
                    <a:pt x="3579" y="7944"/>
                    <a:pt x="2603" y="7571"/>
                    <a:pt x="1858" y="6826"/>
                  </a:cubicBezTo>
                  <a:cubicBezTo>
                    <a:pt x="370" y="5338"/>
                    <a:pt x="370" y="2921"/>
                    <a:pt x="1858" y="1444"/>
                  </a:cubicBezTo>
                  <a:cubicBezTo>
                    <a:pt x="2602" y="700"/>
                    <a:pt x="3579" y="328"/>
                    <a:pt x="4552" y="328"/>
                  </a:cubicBezTo>
                  <a:close/>
                  <a:moveTo>
                    <a:pt x="8518" y="7440"/>
                  </a:moveTo>
                  <a:cubicBezTo>
                    <a:pt x="8550" y="7440"/>
                    <a:pt x="8580" y="7453"/>
                    <a:pt x="8597" y="7481"/>
                  </a:cubicBezTo>
                  <a:lnTo>
                    <a:pt x="9061" y="7897"/>
                  </a:lnTo>
                  <a:lnTo>
                    <a:pt x="8276" y="8683"/>
                  </a:lnTo>
                  <a:lnTo>
                    <a:pt x="7883" y="8195"/>
                  </a:lnTo>
                  <a:cubicBezTo>
                    <a:pt x="7847" y="8135"/>
                    <a:pt x="7847" y="8052"/>
                    <a:pt x="7883" y="8016"/>
                  </a:cubicBezTo>
                  <a:lnTo>
                    <a:pt x="8418" y="7481"/>
                  </a:lnTo>
                  <a:cubicBezTo>
                    <a:pt x="8444" y="7456"/>
                    <a:pt x="8482" y="7440"/>
                    <a:pt x="8518" y="7440"/>
                  </a:cubicBezTo>
                  <a:close/>
                  <a:moveTo>
                    <a:pt x="9335" y="8100"/>
                  </a:moveTo>
                  <a:lnTo>
                    <a:pt x="11252" y="9779"/>
                  </a:lnTo>
                  <a:cubicBezTo>
                    <a:pt x="11574" y="10064"/>
                    <a:pt x="11597" y="10576"/>
                    <a:pt x="11276" y="10886"/>
                  </a:cubicBezTo>
                  <a:cubicBezTo>
                    <a:pt x="11128" y="11033"/>
                    <a:pt x="10940" y="11105"/>
                    <a:pt x="10752" y="11105"/>
                  </a:cubicBezTo>
                  <a:cubicBezTo>
                    <a:pt x="10544" y="11105"/>
                    <a:pt x="10336" y="11018"/>
                    <a:pt x="10181" y="10850"/>
                  </a:cubicBezTo>
                  <a:lnTo>
                    <a:pt x="8514" y="8921"/>
                  </a:lnTo>
                  <a:lnTo>
                    <a:pt x="9335" y="8100"/>
                  </a:lnTo>
                  <a:close/>
                  <a:moveTo>
                    <a:pt x="4543" y="1"/>
                  </a:moveTo>
                  <a:cubicBezTo>
                    <a:pt x="3483" y="1"/>
                    <a:pt x="2424" y="402"/>
                    <a:pt x="1620" y="1206"/>
                  </a:cubicBezTo>
                  <a:cubicBezTo>
                    <a:pt x="1" y="2837"/>
                    <a:pt x="1" y="5457"/>
                    <a:pt x="1620" y="7064"/>
                  </a:cubicBezTo>
                  <a:cubicBezTo>
                    <a:pt x="2431" y="7875"/>
                    <a:pt x="3489" y="8272"/>
                    <a:pt x="4543" y="8272"/>
                  </a:cubicBezTo>
                  <a:cubicBezTo>
                    <a:pt x="5440" y="8272"/>
                    <a:pt x="6334" y="7985"/>
                    <a:pt x="7073" y="7421"/>
                  </a:cubicBezTo>
                  <a:lnTo>
                    <a:pt x="7561" y="7909"/>
                  </a:lnTo>
                  <a:cubicBezTo>
                    <a:pt x="7490" y="8076"/>
                    <a:pt x="7502" y="8278"/>
                    <a:pt x="7633" y="8409"/>
                  </a:cubicBezTo>
                  <a:lnTo>
                    <a:pt x="9954" y="11064"/>
                  </a:lnTo>
                  <a:cubicBezTo>
                    <a:pt x="10171" y="11312"/>
                    <a:pt x="10471" y="11434"/>
                    <a:pt x="10771" y="11434"/>
                  </a:cubicBezTo>
                  <a:cubicBezTo>
                    <a:pt x="11049" y="11434"/>
                    <a:pt x="11326" y="11330"/>
                    <a:pt x="11538" y="11124"/>
                  </a:cubicBezTo>
                  <a:cubicBezTo>
                    <a:pt x="11978" y="10671"/>
                    <a:pt x="11955" y="9945"/>
                    <a:pt x="11478" y="9540"/>
                  </a:cubicBezTo>
                  <a:lnTo>
                    <a:pt x="8823" y="7219"/>
                  </a:lnTo>
                  <a:cubicBezTo>
                    <a:pt x="8737" y="7139"/>
                    <a:pt x="8629" y="7104"/>
                    <a:pt x="8522" y="7104"/>
                  </a:cubicBezTo>
                  <a:cubicBezTo>
                    <a:pt x="8453" y="7104"/>
                    <a:pt x="8384" y="7119"/>
                    <a:pt x="8323" y="7147"/>
                  </a:cubicBezTo>
                  <a:lnTo>
                    <a:pt x="7823" y="6659"/>
                  </a:lnTo>
                  <a:cubicBezTo>
                    <a:pt x="9073" y="5052"/>
                    <a:pt x="8978" y="2694"/>
                    <a:pt x="7466" y="1206"/>
                  </a:cubicBezTo>
                  <a:cubicBezTo>
                    <a:pt x="6662" y="402"/>
                    <a:pt x="5603" y="1"/>
                    <a:pt x="454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9161;p72">
              <a:extLst>
                <a:ext uri="{FF2B5EF4-FFF2-40B4-BE49-F238E27FC236}">
                  <a16:creationId xmlns:a16="http://schemas.microsoft.com/office/drawing/2014/main" id="{ACE23C2D-14BC-4835-A344-9757BA48C3B1}"/>
                </a:ext>
              </a:extLst>
            </p:cNvPr>
            <p:cNvSpPr/>
            <p:nvPr/>
          </p:nvSpPr>
          <p:spPr>
            <a:xfrm>
              <a:off x="4278826" y="2791379"/>
              <a:ext cx="103998" cy="201962"/>
            </a:xfrm>
            <a:custGeom>
              <a:avLst/>
              <a:gdLst/>
              <a:ahLst/>
              <a:cxnLst/>
              <a:rect l="l" t="t" r="r" b="b"/>
              <a:pathLst>
                <a:path w="3275" h="6360" extrusionOk="0">
                  <a:moveTo>
                    <a:pt x="191" y="0"/>
                  </a:moveTo>
                  <a:cubicBezTo>
                    <a:pt x="106" y="0"/>
                    <a:pt x="35" y="59"/>
                    <a:pt x="24" y="157"/>
                  </a:cubicBezTo>
                  <a:cubicBezTo>
                    <a:pt x="0" y="264"/>
                    <a:pt x="60" y="335"/>
                    <a:pt x="167" y="347"/>
                  </a:cubicBezTo>
                  <a:cubicBezTo>
                    <a:pt x="798" y="442"/>
                    <a:pt x="1345" y="716"/>
                    <a:pt x="1786" y="1169"/>
                  </a:cubicBezTo>
                  <a:cubicBezTo>
                    <a:pt x="2905" y="2288"/>
                    <a:pt x="2905" y="4110"/>
                    <a:pt x="1786" y="5229"/>
                  </a:cubicBezTo>
                  <a:cubicBezTo>
                    <a:pt x="1345" y="5645"/>
                    <a:pt x="774" y="5931"/>
                    <a:pt x="167" y="6015"/>
                  </a:cubicBezTo>
                  <a:cubicBezTo>
                    <a:pt x="83" y="6038"/>
                    <a:pt x="24" y="6122"/>
                    <a:pt x="24" y="6217"/>
                  </a:cubicBezTo>
                  <a:cubicBezTo>
                    <a:pt x="36" y="6300"/>
                    <a:pt x="107" y="6360"/>
                    <a:pt x="179" y="6360"/>
                  </a:cubicBezTo>
                  <a:lnTo>
                    <a:pt x="214" y="6360"/>
                  </a:lnTo>
                  <a:cubicBezTo>
                    <a:pt x="917" y="6253"/>
                    <a:pt x="1536" y="5943"/>
                    <a:pt x="2024" y="5455"/>
                  </a:cubicBezTo>
                  <a:cubicBezTo>
                    <a:pt x="3274" y="4205"/>
                    <a:pt x="3274" y="2169"/>
                    <a:pt x="2024" y="919"/>
                  </a:cubicBezTo>
                  <a:cubicBezTo>
                    <a:pt x="1536" y="419"/>
                    <a:pt x="917" y="109"/>
                    <a:pt x="214" y="2"/>
                  </a:cubicBezTo>
                  <a:cubicBezTo>
                    <a:pt x="206" y="1"/>
                    <a:pt x="198" y="0"/>
                    <a:pt x="19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9162;p72">
              <a:extLst>
                <a:ext uri="{FF2B5EF4-FFF2-40B4-BE49-F238E27FC236}">
                  <a16:creationId xmlns:a16="http://schemas.microsoft.com/office/drawing/2014/main" id="{19EFEC29-7411-4376-95B7-95761563DAD0}"/>
                </a:ext>
              </a:extLst>
            </p:cNvPr>
            <p:cNvSpPr/>
            <p:nvPr/>
          </p:nvSpPr>
          <p:spPr>
            <a:xfrm>
              <a:off x="4159332" y="2791379"/>
              <a:ext cx="105903" cy="201962"/>
            </a:xfrm>
            <a:custGeom>
              <a:avLst/>
              <a:gdLst/>
              <a:ahLst/>
              <a:cxnLst/>
              <a:rect l="l" t="t" r="r" b="b"/>
              <a:pathLst>
                <a:path w="3335" h="6360" extrusionOk="0">
                  <a:moveTo>
                    <a:pt x="3162" y="1"/>
                  </a:moveTo>
                  <a:cubicBezTo>
                    <a:pt x="3156" y="1"/>
                    <a:pt x="3150" y="1"/>
                    <a:pt x="3144" y="2"/>
                  </a:cubicBezTo>
                  <a:cubicBezTo>
                    <a:pt x="2430" y="61"/>
                    <a:pt x="1775" y="383"/>
                    <a:pt x="1251" y="895"/>
                  </a:cubicBezTo>
                  <a:cubicBezTo>
                    <a:pt x="1" y="2145"/>
                    <a:pt x="1" y="4193"/>
                    <a:pt x="1251" y="5443"/>
                  </a:cubicBezTo>
                  <a:cubicBezTo>
                    <a:pt x="1775" y="5955"/>
                    <a:pt x="2430" y="6277"/>
                    <a:pt x="3144" y="6360"/>
                  </a:cubicBezTo>
                  <a:lnTo>
                    <a:pt x="3156" y="6360"/>
                  </a:lnTo>
                  <a:cubicBezTo>
                    <a:pt x="3251" y="6360"/>
                    <a:pt x="3311" y="6300"/>
                    <a:pt x="3323" y="6217"/>
                  </a:cubicBezTo>
                  <a:cubicBezTo>
                    <a:pt x="3334" y="6122"/>
                    <a:pt x="3263" y="6038"/>
                    <a:pt x="3168" y="6038"/>
                  </a:cubicBezTo>
                  <a:cubicBezTo>
                    <a:pt x="2537" y="5955"/>
                    <a:pt x="1941" y="5681"/>
                    <a:pt x="1477" y="5217"/>
                  </a:cubicBezTo>
                  <a:cubicBezTo>
                    <a:pt x="358" y="4098"/>
                    <a:pt x="358" y="2264"/>
                    <a:pt x="1477" y="1157"/>
                  </a:cubicBezTo>
                  <a:cubicBezTo>
                    <a:pt x="1941" y="692"/>
                    <a:pt x="2513" y="407"/>
                    <a:pt x="3168" y="335"/>
                  </a:cubicBezTo>
                  <a:cubicBezTo>
                    <a:pt x="3263" y="311"/>
                    <a:pt x="3334" y="240"/>
                    <a:pt x="3323" y="157"/>
                  </a:cubicBezTo>
                  <a:cubicBezTo>
                    <a:pt x="3312" y="68"/>
                    <a:pt x="3239" y="1"/>
                    <a:pt x="316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29142204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Kép 6" descr="A képen szöveg látható&#10;&#10;Automatikusan generált leírás">
            <a:extLst>
              <a:ext uri="{FF2B5EF4-FFF2-40B4-BE49-F238E27FC236}">
                <a16:creationId xmlns:a16="http://schemas.microsoft.com/office/drawing/2014/main" id="{E395DACB-ECCC-41F7-B460-FF0CC809351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5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150773"/>
            <a:ext cx="3869100" cy="3116270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20A8ECD6-0393-4B35-B170-9BA071E1A2F0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55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482958"/>
            <a:ext cx="3869100" cy="3054709"/>
          </a:xfrm>
          <a:prstGeom prst="rect">
            <a:avLst/>
          </a:prstGeom>
        </p:spPr>
      </p:pic>
      <p:sp>
        <p:nvSpPr>
          <p:cNvPr id="528" name="Google Shape;528;p48"/>
          <p:cNvSpPr txBox="1">
            <a:spLocks noGrp="1"/>
          </p:cNvSpPr>
          <p:nvPr>
            <p:ph type="ctrTitle" idx="6"/>
          </p:nvPr>
        </p:nvSpPr>
        <p:spPr>
          <a:xfrm>
            <a:off x="0" y="1428818"/>
            <a:ext cx="3869100" cy="1112399"/>
          </a:xfrm>
          <a:prstGeom prst="rect">
            <a:avLst/>
          </a:prstGeom>
          <a:solidFill>
            <a:srgbClr val="000000">
              <a:alpha val="60000"/>
            </a:srgbClr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3200" dirty="0">
                <a:solidFill>
                  <a:schemeClr val="lt1"/>
                </a:solidFill>
              </a:rPr>
              <a:t>Módosítás  </a:t>
            </a:r>
            <a:br>
              <a:rPr lang="hu-HU" sz="3200" dirty="0">
                <a:solidFill>
                  <a:schemeClr val="lt1"/>
                </a:solidFill>
              </a:rPr>
            </a:br>
            <a:r>
              <a:rPr lang="hu-HU" sz="3200" dirty="0">
                <a:solidFill>
                  <a:schemeClr val="lt1"/>
                </a:solidFill>
              </a:rPr>
              <a:t>Véglegesítés</a:t>
            </a:r>
            <a:endParaRPr sz="3200" dirty="0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</p:txBody>
      </p:sp>
      <p:sp>
        <p:nvSpPr>
          <p:cNvPr id="529" name="Google Shape;529;p48"/>
          <p:cNvSpPr txBox="1">
            <a:spLocks noGrp="1"/>
          </p:cNvSpPr>
          <p:nvPr>
            <p:ph type="subTitle" idx="4"/>
          </p:nvPr>
        </p:nvSpPr>
        <p:spPr>
          <a:xfrm>
            <a:off x="4571999" y="3870729"/>
            <a:ext cx="3078051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100" dirty="0">
                <a:solidFill>
                  <a:schemeClr val="dk1"/>
                </a:solidFill>
                <a:latin typeface="+mn-lt"/>
              </a:rPr>
              <a:t>Teljeskörű átnézés után a foglalás leadása és befejezése</a:t>
            </a:r>
            <a:endParaRPr sz="1100" dirty="0">
              <a:solidFill>
                <a:schemeClr val="dk1"/>
              </a:solidFill>
              <a:latin typeface="+mn-lt"/>
            </a:endParaRPr>
          </a:p>
        </p:txBody>
      </p:sp>
      <p:sp>
        <p:nvSpPr>
          <p:cNvPr id="530" name="Google Shape;530;p48"/>
          <p:cNvSpPr txBox="1">
            <a:spLocks noGrp="1"/>
          </p:cNvSpPr>
          <p:nvPr>
            <p:ph type="ctrTitle" idx="5"/>
          </p:nvPr>
        </p:nvSpPr>
        <p:spPr>
          <a:xfrm>
            <a:off x="4240075" y="3536372"/>
            <a:ext cx="2619300" cy="38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hu-HU" dirty="0">
                <a:solidFill>
                  <a:schemeClr val="dk1"/>
                </a:solidFill>
              </a:rPr>
              <a:t>Foglalás véglegesítés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531" name="Google Shape;531;p48"/>
          <p:cNvSpPr txBox="1">
            <a:spLocks noGrp="1"/>
          </p:cNvSpPr>
          <p:nvPr>
            <p:ph type="subTitle" idx="2"/>
          </p:nvPr>
        </p:nvSpPr>
        <p:spPr>
          <a:xfrm>
            <a:off x="4572000" y="2691204"/>
            <a:ext cx="3245476" cy="7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100" dirty="0">
                <a:solidFill>
                  <a:schemeClr val="dk1"/>
                </a:solidFill>
                <a:latin typeface="+mn-lt"/>
              </a:rPr>
              <a:t>A szálloda által meghatározott szabályok és adatvédelmi irányelvek alapos böngészése ezt követően annak elfogadása</a:t>
            </a:r>
            <a:endParaRPr sz="1100" dirty="0">
              <a:solidFill>
                <a:schemeClr val="dk1"/>
              </a:solidFill>
              <a:latin typeface="+mn-lt"/>
            </a:endParaRPr>
          </a:p>
        </p:txBody>
      </p:sp>
      <p:sp>
        <p:nvSpPr>
          <p:cNvPr id="532" name="Google Shape;532;p48"/>
          <p:cNvSpPr txBox="1">
            <a:spLocks noGrp="1"/>
          </p:cNvSpPr>
          <p:nvPr>
            <p:ph type="ctrTitle" idx="3"/>
          </p:nvPr>
        </p:nvSpPr>
        <p:spPr>
          <a:xfrm>
            <a:off x="4240075" y="2367238"/>
            <a:ext cx="2619300" cy="38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hu-HU" dirty="0">
                <a:solidFill>
                  <a:schemeClr val="dk1"/>
                </a:solidFill>
              </a:rPr>
              <a:t>Felhasználói feltételek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533" name="Google Shape;533;p48"/>
          <p:cNvSpPr txBox="1">
            <a:spLocks noGrp="1"/>
          </p:cNvSpPr>
          <p:nvPr>
            <p:ph type="subTitle" idx="1"/>
          </p:nvPr>
        </p:nvSpPr>
        <p:spPr>
          <a:xfrm>
            <a:off x="4516970" y="1499975"/>
            <a:ext cx="3049367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hu-HU" sz="1100" dirty="0">
                <a:solidFill>
                  <a:schemeClr val="dk1"/>
                </a:solidFill>
                <a:latin typeface="+mn-lt"/>
              </a:rPr>
              <a:t>Bármelyik adatűrlap szerkesztése illetve a foglalás gond nélküli lemondása</a:t>
            </a:r>
            <a:endParaRPr sz="1100" dirty="0">
              <a:solidFill>
                <a:schemeClr val="dk1"/>
              </a:solidFill>
              <a:latin typeface="+mn-lt"/>
            </a:endParaRPr>
          </a:p>
        </p:txBody>
      </p:sp>
      <p:sp>
        <p:nvSpPr>
          <p:cNvPr id="534" name="Google Shape;534;p48"/>
          <p:cNvSpPr txBox="1">
            <a:spLocks noGrp="1"/>
          </p:cNvSpPr>
          <p:nvPr>
            <p:ph type="ctrTitle"/>
          </p:nvPr>
        </p:nvSpPr>
        <p:spPr>
          <a:xfrm>
            <a:off x="4240075" y="1198100"/>
            <a:ext cx="2619300" cy="38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hu-HU" dirty="0">
                <a:solidFill>
                  <a:schemeClr val="dk1"/>
                </a:solidFill>
              </a:rPr>
              <a:t>Korrekció</a:t>
            </a:r>
            <a:endParaRPr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0944435"/>
      </p:ext>
    </p:extLst>
  </p:cSld>
  <p:clrMapOvr>
    <a:masterClrMapping/>
  </p:clrMapOvr>
  <p:transition spd="slow">
    <p:push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49"/>
          <p:cNvSpPr txBox="1">
            <a:spLocks noGrp="1"/>
          </p:cNvSpPr>
          <p:nvPr>
            <p:ph type="ctrTitle"/>
          </p:nvPr>
        </p:nvSpPr>
        <p:spPr>
          <a:xfrm flipH="1">
            <a:off x="2609225" y="2243225"/>
            <a:ext cx="2876700" cy="19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>
                <a:solidFill>
                  <a:srgbClr val="F3F3F3"/>
                </a:solidFill>
              </a:rPr>
              <a:t>Felhasználók kezelése</a:t>
            </a:r>
            <a:endParaRPr dirty="0">
              <a:solidFill>
                <a:srgbClr val="F3F3F3"/>
              </a:solidFill>
            </a:endParaRPr>
          </a:p>
        </p:txBody>
      </p:sp>
      <p:sp>
        <p:nvSpPr>
          <p:cNvPr id="577" name="Google Shape;577;p49"/>
          <p:cNvSpPr txBox="1">
            <a:spLocks noGrp="1"/>
          </p:cNvSpPr>
          <p:nvPr>
            <p:ph type="title" idx="2"/>
          </p:nvPr>
        </p:nvSpPr>
        <p:spPr>
          <a:xfrm flipH="1">
            <a:off x="3514050" y="2419325"/>
            <a:ext cx="4488300" cy="16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rgbClr val="F3F3F3"/>
                </a:solidFill>
              </a:rPr>
              <a:t>04</a:t>
            </a:r>
            <a:endParaRPr dirty="0">
              <a:solidFill>
                <a:srgbClr val="F3F3F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5438420"/>
      </p:ext>
    </p:extLst>
  </p:cSld>
  <p:clrMapOvr>
    <a:masterClrMapping/>
  </p:clrMapOvr>
  <p:transition spd="slow">
    <p:push dir="d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0"/>
          <p:cNvSpPr txBox="1">
            <a:spLocks noGrp="1"/>
          </p:cNvSpPr>
          <p:nvPr>
            <p:ph type="ctrTitle" idx="6"/>
          </p:nvPr>
        </p:nvSpPr>
        <p:spPr>
          <a:xfrm>
            <a:off x="5097781" y="2271787"/>
            <a:ext cx="1444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A foglal</a:t>
            </a:r>
            <a:r>
              <a:rPr lang="hu-HU" b="1" dirty="0"/>
              <a:t>á</a:t>
            </a:r>
            <a:r>
              <a:rPr lang="hu-HU" dirty="0"/>
              <a:t>si rendszer</a:t>
            </a:r>
            <a:endParaRPr dirty="0"/>
          </a:p>
        </p:txBody>
      </p:sp>
      <p:sp>
        <p:nvSpPr>
          <p:cNvPr id="154" name="Google Shape;154;p30"/>
          <p:cNvSpPr txBox="1">
            <a:spLocks noGrp="1"/>
          </p:cNvSpPr>
          <p:nvPr>
            <p:ph type="title" idx="8"/>
          </p:nvPr>
        </p:nvSpPr>
        <p:spPr>
          <a:xfrm>
            <a:off x="4788781" y="1651128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03</a:t>
            </a:r>
            <a:endParaRPr dirty="0"/>
          </a:p>
        </p:txBody>
      </p:sp>
      <p:sp>
        <p:nvSpPr>
          <p:cNvPr id="155" name="Google Shape;155;p30"/>
          <p:cNvSpPr txBox="1">
            <a:spLocks noGrp="1"/>
          </p:cNvSpPr>
          <p:nvPr>
            <p:ph type="ctrTitle" idx="21"/>
          </p:nvPr>
        </p:nvSpPr>
        <p:spPr>
          <a:xfrm>
            <a:off x="723600" y="470622"/>
            <a:ext cx="17538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>
                <a:solidFill>
                  <a:schemeClr val="dk1"/>
                </a:solidFill>
              </a:rPr>
              <a:t>Prezentáció menete</a:t>
            </a:r>
            <a:endParaRPr dirty="0"/>
          </a:p>
        </p:txBody>
      </p:sp>
      <p:sp>
        <p:nvSpPr>
          <p:cNvPr id="156" name="Google Shape;156;p30"/>
          <p:cNvSpPr txBox="1">
            <a:spLocks noGrp="1"/>
          </p:cNvSpPr>
          <p:nvPr>
            <p:ph type="ctrTitle"/>
          </p:nvPr>
        </p:nvSpPr>
        <p:spPr>
          <a:xfrm>
            <a:off x="1544925" y="2282850"/>
            <a:ext cx="11700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b="1" dirty="0"/>
              <a:t>Ö</a:t>
            </a:r>
            <a:r>
              <a:rPr lang="hu-HU" dirty="0"/>
              <a:t>tletelés </a:t>
            </a:r>
            <a:r>
              <a:rPr lang="hu-HU" b="1" dirty="0"/>
              <a:t>é</a:t>
            </a:r>
            <a:r>
              <a:rPr lang="hu-HU" dirty="0"/>
              <a:t>s tervez</a:t>
            </a:r>
            <a:r>
              <a:rPr lang="hu-HU" b="1" dirty="0"/>
              <a:t>é</a:t>
            </a:r>
            <a:r>
              <a:rPr lang="hu-HU" dirty="0"/>
              <a:t>s</a:t>
            </a:r>
            <a:endParaRPr dirty="0"/>
          </a:p>
        </p:txBody>
      </p:sp>
      <p:sp>
        <p:nvSpPr>
          <p:cNvPr id="158" name="Google Shape;158;p30"/>
          <p:cNvSpPr txBox="1">
            <a:spLocks noGrp="1"/>
          </p:cNvSpPr>
          <p:nvPr>
            <p:ph type="title" idx="2"/>
          </p:nvPr>
        </p:nvSpPr>
        <p:spPr>
          <a:xfrm>
            <a:off x="961125" y="162093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01</a:t>
            </a:r>
            <a:endParaRPr dirty="0"/>
          </a:p>
        </p:txBody>
      </p:sp>
      <p:sp>
        <p:nvSpPr>
          <p:cNvPr id="159" name="Google Shape;159;p30"/>
          <p:cNvSpPr txBox="1">
            <a:spLocks noGrp="1"/>
          </p:cNvSpPr>
          <p:nvPr>
            <p:ph type="ctrTitle" idx="3"/>
          </p:nvPr>
        </p:nvSpPr>
        <p:spPr>
          <a:xfrm>
            <a:off x="2376519" y="2198737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Csapatfel</a:t>
            </a:r>
            <a:r>
              <a:rPr lang="hu-HU" b="1" dirty="0"/>
              <a:t>é</a:t>
            </a:r>
            <a:r>
              <a:rPr lang="hu-HU" dirty="0"/>
              <a:t>p</a:t>
            </a:r>
            <a:r>
              <a:rPr lang="hu-HU" b="1" dirty="0"/>
              <a:t>í</a:t>
            </a:r>
            <a:r>
              <a:rPr lang="hu-HU" dirty="0"/>
              <a:t>t</a:t>
            </a:r>
            <a:r>
              <a:rPr lang="hu-HU" b="1" dirty="0"/>
              <a:t>é</a:t>
            </a:r>
            <a:r>
              <a:rPr lang="hu-HU" dirty="0"/>
              <a:t>s</a:t>
            </a:r>
            <a:endParaRPr dirty="0"/>
          </a:p>
        </p:txBody>
      </p:sp>
      <p:sp>
        <p:nvSpPr>
          <p:cNvPr id="161" name="Google Shape;161;p30"/>
          <p:cNvSpPr txBox="1">
            <a:spLocks noGrp="1"/>
          </p:cNvSpPr>
          <p:nvPr>
            <p:ph type="title" idx="5"/>
          </p:nvPr>
        </p:nvSpPr>
        <p:spPr>
          <a:xfrm>
            <a:off x="2894437" y="162093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02</a:t>
            </a:r>
            <a:endParaRPr dirty="0"/>
          </a:p>
        </p:txBody>
      </p:sp>
      <p:sp>
        <p:nvSpPr>
          <p:cNvPr id="162" name="Google Shape;162;p30"/>
          <p:cNvSpPr txBox="1">
            <a:spLocks noGrp="1"/>
          </p:cNvSpPr>
          <p:nvPr>
            <p:ph type="ctrTitle" idx="9"/>
          </p:nvPr>
        </p:nvSpPr>
        <p:spPr>
          <a:xfrm>
            <a:off x="725626" y="3784901"/>
            <a:ext cx="11700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hu-HU" dirty="0">
                <a:solidFill>
                  <a:schemeClr val="dk1"/>
                </a:solidFill>
              </a:rPr>
              <a:t>Regisztr</a:t>
            </a:r>
            <a:r>
              <a:rPr lang="hu-HU" b="1" dirty="0">
                <a:solidFill>
                  <a:schemeClr val="dk1"/>
                </a:solidFill>
              </a:rPr>
              <a:t>á</a:t>
            </a:r>
            <a:r>
              <a:rPr lang="hu-HU" dirty="0">
                <a:solidFill>
                  <a:schemeClr val="dk1"/>
                </a:solidFill>
              </a:rPr>
              <a:t>ció </a:t>
            </a:r>
            <a:r>
              <a:rPr lang="hu-HU" b="1" dirty="0">
                <a:solidFill>
                  <a:schemeClr val="dk1"/>
                </a:solidFill>
              </a:rPr>
              <a:t>é</a:t>
            </a:r>
            <a:r>
              <a:rPr lang="hu-HU" dirty="0">
                <a:solidFill>
                  <a:schemeClr val="dk1"/>
                </a:solidFill>
              </a:rPr>
              <a:t>s </a:t>
            </a:r>
            <a:r>
              <a:rPr lang="hu-HU" dirty="0" err="1">
                <a:solidFill>
                  <a:schemeClr val="dk1"/>
                </a:solidFill>
              </a:rPr>
              <a:t>emailek</a:t>
            </a:r>
            <a:endParaRPr dirty="0"/>
          </a:p>
        </p:txBody>
      </p:sp>
      <p:sp>
        <p:nvSpPr>
          <p:cNvPr id="164" name="Google Shape;164;p30"/>
          <p:cNvSpPr txBox="1">
            <a:spLocks noGrp="1"/>
          </p:cNvSpPr>
          <p:nvPr>
            <p:ph type="title" idx="14"/>
          </p:nvPr>
        </p:nvSpPr>
        <p:spPr>
          <a:xfrm>
            <a:off x="725637" y="3219993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0</a:t>
            </a:r>
            <a:r>
              <a:rPr lang="hu-HU" dirty="0"/>
              <a:t>5</a:t>
            </a:r>
            <a:endParaRPr dirty="0"/>
          </a:p>
        </p:txBody>
      </p:sp>
      <p:sp>
        <p:nvSpPr>
          <p:cNvPr id="165" name="Google Shape;165;p30"/>
          <p:cNvSpPr txBox="1">
            <a:spLocks noGrp="1"/>
          </p:cNvSpPr>
          <p:nvPr>
            <p:ph type="ctrTitle" idx="15"/>
          </p:nvPr>
        </p:nvSpPr>
        <p:spPr>
          <a:xfrm>
            <a:off x="4470812" y="3781501"/>
            <a:ext cx="1128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hu-HU" dirty="0">
                <a:solidFill>
                  <a:schemeClr val="dk1"/>
                </a:solidFill>
              </a:rPr>
              <a:t>Recepci</a:t>
            </a:r>
            <a:r>
              <a:rPr lang="hu-HU" b="1" dirty="0">
                <a:solidFill>
                  <a:schemeClr val="dk1"/>
                </a:solidFill>
              </a:rPr>
              <a:t>ó</a:t>
            </a:r>
            <a:r>
              <a:rPr lang="hu-HU" dirty="0">
                <a:solidFill>
                  <a:schemeClr val="dk1"/>
                </a:solidFill>
              </a:rPr>
              <a:t> alkalmaz</a:t>
            </a:r>
            <a:r>
              <a:rPr lang="hu-HU" b="1" dirty="0">
                <a:solidFill>
                  <a:schemeClr val="dk1"/>
                </a:solidFill>
              </a:rPr>
              <a:t>á</a:t>
            </a:r>
            <a:r>
              <a:rPr lang="hu-HU" dirty="0">
                <a:solidFill>
                  <a:schemeClr val="dk1"/>
                </a:solidFill>
              </a:rPr>
              <a:t>s</a:t>
            </a:r>
            <a:endParaRPr dirty="0"/>
          </a:p>
        </p:txBody>
      </p:sp>
      <p:sp>
        <p:nvSpPr>
          <p:cNvPr id="167" name="Google Shape;167;p30"/>
          <p:cNvSpPr txBox="1">
            <a:spLocks noGrp="1"/>
          </p:cNvSpPr>
          <p:nvPr>
            <p:ph type="title" idx="17"/>
          </p:nvPr>
        </p:nvSpPr>
        <p:spPr>
          <a:xfrm>
            <a:off x="4470812" y="3203701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0</a:t>
            </a:r>
            <a:r>
              <a:rPr lang="hu-HU" dirty="0"/>
              <a:t>7</a:t>
            </a:r>
            <a:endParaRPr dirty="0"/>
          </a:p>
        </p:txBody>
      </p:sp>
      <p:sp>
        <p:nvSpPr>
          <p:cNvPr id="168" name="Google Shape;168;p30"/>
          <p:cNvSpPr txBox="1">
            <a:spLocks noGrp="1"/>
          </p:cNvSpPr>
          <p:nvPr>
            <p:ph type="ctrTitle" idx="18"/>
          </p:nvPr>
        </p:nvSpPr>
        <p:spPr>
          <a:xfrm>
            <a:off x="6349087" y="3781501"/>
            <a:ext cx="1126808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Adatbázis</a:t>
            </a:r>
            <a:endParaRPr dirty="0"/>
          </a:p>
        </p:txBody>
      </p:sp>
      <p:sp>
        <p:nvSpPr>
          <p:cNvPr id="170" name="Google Shape;170;p30"/>
          <p:cNvSpPr txBox="1">
            <a:spLocks noGrp="1"/>
          </p:cNvSpPr>
          <p:nvPr>
            <p:ph type="title" idx="20"/>
          </p:nvPr>
        </p:nvSpPr>
        <p:spPr>
          <a:xfrm>
            <a:off x="6349087" y="3216594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0</a:t>
            </a:r>
            <a:r>
              <a:rPr lang="hu-HU" dirty="0"/>
              <a:t>8</a:t>
            </a:r>
            <a:endParaRPr dirty="0"/>
          </a:p>
        </p:txBody>
      </p:sp>
      <p:sp>
        <p:nvSpPr>
          <p:cNvPr id="15" name="Google Shape;154;p30">
            <a:extLst>
              <a:ext uri="{FF2B5EF4-FFF2-40B4-BE49-F238E27FC236}">
                <a16:creationId xmlns:a16="http://schemas.microsoft.com/office/drawing/2014/main" id="{BF6D9AAD-0BE4-463E-8717-660111B25FBB}"/>
              </a:ext>
            </a:extLst>
          </p:cNvPr>
          <p:cNvSpPr txBox="1">
            <a:spLocks/>
          </p:cNvSpPr>
          <p:nvPr/>
        </p:nvSpPr>
        <p:spPr>
          <a:xfrm>
            <a:off x="6641363" y="1643290"/>
            <a:ext cx="1753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DM Serif Display"/>
              <a:buNone/>
              <a:defRPr sz="52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 Medium"/>
              <a:buNone/>
              <a:defRPr sz="52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 Medium"/>
              <a:buNone/>
              <a:defRPr sz="52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 Medium"/>
              <a:buNone/>
              <a:defRPr sz="52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 Medium"/>
              <a:buNone/>
              <a:defRPr sz="52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 Medium"/>
              <a:buNone/>
              <a:defRPr sz="52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 Medium"/>
              <a:buNone/>
              <a:defRPr sz="52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 Medium"/>
              <a:buNone/>
              <a:defRPr sz="52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 Medium"/>
              <a:buNone/>
              <a:defRPr sz="52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s" dirty="0"/>
              <a:t>0</a:t>
            </a:r>
            <a:r>
              <a:rPr lang="hu-HU" dirty="0"/>
              <a:t>4</a:t>
            </a:r>
            <a:endParaRPr lang="es" dirty="0"/>
          </a:p>
        </p:txBody>
      </p:sp>
      <p:sp>
        <p:nvSpPr>
          <p:cNvPr id="16" name="Google Shape;153;p30">
            <a:extLst>
              <a:ext uri="{FF2B5EF4-FFF2-40B4-BE49-F238E27FC236}">
                <a16:creationId xmlns:a16="http://schemas.microsoft.com/office/drawing/2014/main" id="{B8916E7B-343E-42FD-9FC8-3208923FA7D8}"/>
              </a:ext>
            </a:extLst>
          </p:cNvPr>
          <p:cNvSpPr txBox="1">
            <a:spLocks/>
          </p:cNvSpPr>
          <p:nvPr/>
        </p:nvSpPr>
        <p:spPr>
          <a:xfrm>
            <a:off x="6950363" y="2271787"/>
            <a:ext cx="1444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erif Display"/>
              <a:buNone/>
              <a:defRPr sz="12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erif Display"/>
              <a:buNone/>
              <a:defRPr sz="12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erif Display"/>
              <a:buNone/>
              <a:defRPr sz="12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erif Display"/>
              <a:buNone/>
              <a:defRPr sz="12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erif Display"/>
              <a:buNone/>
              <a:defRPr sz="12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erif Display"/>
              <a:buNone/>
              <a:defRPr sz="12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erif Display"/>
              <a:buNone/>
              <a:defRPr sz="12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erif Display"/>
              <a:buNone/>
              <a:defRPr sz="12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erif Display"/>
              <a:buNone/>
              <a:defRPr sz="12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r>
              <a:rPr lang="hu-HU" dirty="0"/>
              <a:t>Felhasználók kezelése</a:t>
            </a:r>
          </a:p>
        </p:txBody>
      </p:sp>
      <p:sp>
        <p:nvSpPr>
          <p:cNvPr id="17" name="Google Shape;165;p30">
            <a:extLst>
              <a:ext uri="{FF2B5EF4-FFF2-40B4-BE49-F238E27FC236}">
                <a16:creationId xmlns:a16="http://schemas.microsoft.com/office/drawing/2014/main" id="{A367A34E-4BA7-4AE8-94C8-371E533136E5}"/>
              </a:ext>
            </a:extLst>
          </p:cNvPr>
          <p:cNvSpPr txBox="1">
            <a:spLocks/>
          </p:cNvSpPr>
          <p:nvPr/>
        </p:nvSpPr>
        <p:spPr>
          <a:xfrm>
            <a:off x="2477400" y="3781501"/>
            <a:ext cx="11286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erif Display"/>
              <a:buNone/>
              <a:defRPr sz="12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erif Display"/>
              <a:buNone/>
              <a:defRPr sz="12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erif Display"/>
              <a:buNone/>
              <a:defRPr sz="12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erif Display"/>
              <a:buNone/>
              <a:defRPr sz="12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erif Display"/>
              <a:buNone/>
              <a:defRPr sz="12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erif Display"/>
              <a:buNone/>
              <a:defRPr sz="12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erif Display"/>
              <a:buNone/>
              <a:defRPr sz="12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erif Display"/>
              <a:buNone/>
              <a:defRPr sz="12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erif Display"/>
              <a:buNone/>
              <a:defRPr sz="12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pPr>
              <a:buSzPts val="1100"/>
              <a:buFont typeface="Arial"/>
              <a:buNone/>
            </a:pPr>
            <a:r>
              <a:rPr lang="hu-HU" dirty="0"/>
              <a:t>Dekoratív oldalak-</a:t>
            </a:r>
          </a:p>
        </p:txBody>
      </p:sp>
      <p:sp>
        <p:nvSpPr>
          <p:cNvPr id="18" name="Google Shape;167;p30">
            <a:extLst>
              <a:ext uri="{FF2B5EF4-FFF2-40B4-BE49-F238E27FC236}">
                <a16:creationId xmlns:a16="http://schemas.microsoft.com/office/drawing/2014/main" id="{DC243C09-299A-4167-963D-758565CAE4ED}"/>
              </a:ext>
            </a:extLst>
          </p:cNvPr>
          <p:cNvSpPr txBox="1">
            <a:spLocks/>
          </p:cNvSpPr>
          <p:nvPr/>
        </p:nvSpPr>
        <p:spPr>
          <a:xfrm>
            <a:off x="2477400" y="3203701"/>
            <a:ext cx="1753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DM Serif Display"/>
              <a:buNone/>
              <a:defRPr sz="4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s" dirty="0"/>
              <a:t>0</a:t>
            </a:r>
            <a:r>
              <a:rPr lang="hu-HU" dirty="0"/>
              <a:t>6</a:t>
            </a:r>
            <a:endParaRPr lang="es" dirty="0"/>
          </a:p>
        </p:txBody>
      </p:sp>
    </p:spTree>
  </p:cSld>
  <p:clrMapOvr>
    <a:masterClrMapping/>
  </p:clrMapOvr>
  <p:transition spd="slow">
    <p:push dir="d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7" name="Google Shape;527;p48"/>
          <p:cNvPicPr preferRelativeResize="0"/>
          <p:nvPr/>
        </p:nvPicPr>
        <p:blipFill rotWithShape="1">
          <a:blip r:embed="rId3">
            <a:alphaModFix/>
          </a:blip>
          <a:srcRect t="11237"/>
          <a:stretch/>
        </p:blipFill>
        <p:spPr>
          <a:xfrm>
            <a:off x="0" y="0"/>
            <a:ext cx="38691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28" name="Google Shape;528;p48"/>
          <p:cNvSpPr txBox="1">
            <a:spLocks noGrp="1"/>
          </p:cNvSpPr>
          <p:nvPr>
            <p:ph type="ctrTitle" idx="6"/>
          </p:nvPr>
        </p:nvSpPr>
        <p:spPr>
          <a:xfrm>
            <a:off x="723600" y="452975"/>
            <a:ext cx="2078100" cy="96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>
                <a:solidFill>
                  <a:schemeClr val="lt1"/>
                </a:solidFill>
              </a:rPr>
              <a:t>Saját adatok szerkesztése</a:t>
            </a:r>
            <a:endParaRPr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</p:txBody>
      </p:sp>
      <p:sp>
        <p:nvSpPr>
          <p:cNvPr id="529" name="Google Shape;529;p48"/>
          <p:cNvSpPr txBox="1">
            <a:spLocks noGrp="1"/>
          </p:cNvSpPr>
          <p:nvPr>
            <p:ph type="subTitle" idx="4"/>
          </p:nvPr>
        </p:nvSpPr>
        <p:spPr>
          <a:xfrm>
            <a:off x="4240075" y="3844972"/>
            <a:ext cx="28884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hu-HU" sz="1200" dirty="0">
                <a:solidFill>
                  <a:schemeClr val="dk1"/>
                </a:solidFill>
                <a:latin typeface="Merriweather" panose="00000500000000000000" pitchFamily="2" charset="-18"/>
              </a:rPr>
              <a:t>Szabadon szerkeszthető</a:t>
            </a:r>
            <a:endParaRPr sz="1200" dirty="0">
              <a:solidFill>
                <a:schemeClr val="dk1"/>
              </a:solidFill>
              <a:latin typeface="Merriweather" panose="00000500000000000000" pitchFamily="2" charset="-18"/>
            </a:endParaRPr>
          </a:p>
        </p:txBody>
      </p:sp>
      <p:sp>
        <p:nvSpPr>
          <p:cNvPr id="530" name="Google Shape;530;p48"/>
          <p:cNvSpPr txBox="1">
            <a:spLocks noGrp="1"/>
          </p:cNvSpPr>
          <p:nvPr>
            <p:ph type="ctrTitle" idx="5"/>
          </p:nvPr>
        </p:nvSpPr>
        <p:spPr>
          <a:xfrm>
            <a:off x="4240075" y="3536372"/>
            <a:ext cx="2619300" cy="38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>
                <a:solidFill>
                  <a:schemeClr val="dk1"/>
                </a:solidFill>
              </a:rPr>
              <a:t>Többi adat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531" name="Google Shape;531;p48"/>
          <p:cNvSpPr txBox="1">
            <a:spLocks noGrp="1"/>
          </p:cNvSpPr>
          <p:nvPr>
            <p:ph type="subTitle" idx="2"/>
          </p:nvPr>
        </p:nvSpPr>
        <p:spPr>
          <a:xfrm>
            <a:off x="4240075" y="2675950"/>
            <a:ext cx="2888400" cy="7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hu-HU" sz="1200" dirty="0" err="1">
                <a:solidFill>
                  <a:schemeClr val="dk1"/>
                </a:solidFill>
                <a:latin typeface="Merriweather" panose="00000500000000000000" pitchFamily="2" charset="-18"/>
              </a:rPr>
              <a:t>Validálással</a:t>
            </a:r>
            <a:r>
              <a:rPr lang="hu-HU" sz="1200" dirty="0">
                <a:solidFill>
                  <a:schemeClr val="dk1"/>
                </a:solidFill>
                <a:latin typeface="Merriweather" panose="00000500000000000000" pitchFamily="2" charset="-18"/>
              </a:rPr>
              <a:t> szerkeszthető</a:t>
            </a:r>
          </a:p>
          <a:p>
            <a:pPr marL="17145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dirty="0">
              <a:solidFill>
                <a:schemeClr val="dk1"/>
              </a:solidFill>
            </a:endParaRPr>
          </a:p>
        </p:txBody>
      </p:sp>
      <p:sp>
        <p:nvSpPr>
          <p:cNvPr id="532" name="Google Shape;532;p48"/>
          <p:cNvSpPr txBox="1">
            <a:spLocks noGrp="1"/>
          </p:cNvSpPr>
          <p:nvPr>
            <p:ph type="ctrTitle" idx="3"/>
          </p:nvPr>
        </p:nvSpPr>
        <p:spPr>
          <a:xfrm>
            <a:off x="4240075" y="2367238"/>
            <a:ext cx="2619300" cy="38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>
                <a:solidFill>
                  <a:schemeClr val="dk1"/>
                </a:solidFill>
              </a:rPr>
              <a:t>Email cím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533" name="Google Shape;533;p48"/>
          <p:cNvSpPr txBox="1">
            <a:spLocks noGrp="1"/>
          </p:cNvSpPr>
          <p:nvPr>
            <p:ph type="subTitle" idx="1"/>
          </p:nvPr>
        </p:nvSpPr>
        <p:spPr>
          <a:xfrm>
            <a:off x="4240075" y="1499975"/>
            <a:ext cx="2888400" cy="7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hu-HU" sz="1200" dirty="0">
                <a:solidFill>
                  <a:schemeClr val="dk1"/>
                </a:solidFill>
                <a:latin typeface="Merriweather" panose="00000500000000000000" pitchFamily="2" charset="-18"/>
              </a:rPr>
              <a:t>Szerkeszthető</a:t>
            </a:r>
          </a:p>
          <a:p>
            <a:pPr marL="17145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hu-HU" sz="1200" dirty="0">
                <a:solidFill>
                  <a:schemeClr val="dk1"/>
                </a:solidFill>
                <a:latin typeface="Merriweather" panose="00000500000000000000" pitchFamily="2" charset="-18"/>
              </a:rPr>
              <a:t>Egyedi</a:t>
            </a:r>
            <a:endParaRPr sz="1200" dirty="0">
              <a:solidFill>
                <a:schemeClr val="dk1"/>
              </a:solidFill>
              <a:latin typeface="Merriweather" panose="00000500000000000000" pitchFamily="2" charset="-18"/>
            </a:endParaRPr>
          </a:p>
        </p:txBody>
      </p:sp>
      <p:sp>
        <p:nvSpPr>
          <p:cNvPr id="534" name="Google Shape;534;p48"/>
          <p:cNvSpPr txBox="1">
            <a:spLocks noGrp="1"/>
          </p:cNvSpPr>
          <p:nvPr>
            <p:ph type="ctrTitle"/>
          </p:nvPr>
        </p:nvSpPr>
        <p:spPr>
          <a:xfrm>
            <a:off x="4240075" y="1198100"/>
            <a:ext cx="2619300" cy="38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>
                <a:solidFill>
                  <a:schemeClr val="dk1"/>
                </a:solidFill>
              </a:rPr>
              <a:t>Felhasználónév</a:t>
            </a:r>
            <a:endParaRPr dirty="0">
              <a:solidFill>
                <a:schemeClr val="dk1"/>
              </a:solidFill>
            </a:endParaRP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F90AD6F2-713A-4555-8415-1C62A13F48FE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70222" y="1499975"/>
            <a:ext cx="3728656" cy="2467550"/>
          </a:xfrm>
          <a:prstGeom prst="rect">
            <a:avLst/>
          </a:prstGeom>
          <a:ln>
            <a:solidFill>
              <a:srgbClr val="C5B358"/>
            </a:solidFill>
          </a:ln>
          <a:effectLst>
            <a:reflection blurRad="12700" stA="30000" endPos="14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</p:spTree>
    <p:extLst>
      <p:ext uri="{BB962C8B-B14F-4D97-AF65-F5344CB8AC3E}">
        <p14:creationId xmlns:p14="http://schemas.microsoft.com/office/powerpoint/2010/main" val="2014767845"/>
      </p:ext>
    </p:extLst>
  </p:cSld>
  <p:clrMapOvr>
    <a:masterClrMapping/>
  </p:clrMapOvr>
  <p:transition spd="slow">
    <p:push dir="d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7" name="Google Shape;527;p48"/>
          <p:cNvPicPr preferRelativeResize="0"/>
          <p:nvPr/>
        </p:nvPicPr>
        <p:blipFill rotWithShape="1">
          <a:blip r:embed="rId3">
            <a:alphaModFix/>
          </a:blip>
          <a:srcRect t="11237"/>
          <a:stretch/>
        </p:blipFill>
        <p:spPr>
          <a:xfrm>
            <a:off x="5274900" y="0"/>
            <a:ext cx="38691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Kép 2">
            <a:extLst>
              <a:ext uri="{FF2B5EF4-FFF2-40B4-BE49-F238E27FC236}">
                <a16:creationId xmlns:a16="http://schemas.microsoft.com/office/drawing/2014/main" id="{21DC6FC1-5C28-4FA6-AB30-F5923A02FAFB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970577" y="-64394"/>
            <a:ext cx="2477745" cy="5385768"/>
          </a:xfrm>
          <a:prstGeom prst="rect">
            <a:avLst/>
          </a:prstGeom>
          <a:ln>
            <a:solidFill>
              <a:srgbClr val="C5B358"/>
            </a:solidFill>
          </a:ln>
        </p:spPr>
      </p:pic>
      <p:sp>
        <p:nvSpPr>
          <p:cNvPr id="528" name="Google Shape;528;p48"/>
          <p:cNvSpPr txBox="1">
            <a:spLocks noGrp="1"/>
          </p:cNvSpPr>
          <p:nvPr>
            <p:ph type="ctrTitle" idx="6"/>
          </p:nvPr>
        </p:nvSpPr>
        <p:spPr>
          <a:xfrm>
            <a:off x="6040691" y="0"/>
            <a:ext cx="2337516" cy="560231"/>
          </a:xfrm>
          <a:prstGeom prst="rect">
            <a:avLst/>
          </a:prstGeom>
          <a:solidFill>
            <a:srgbClr val="080808">
              <a:alpha val="87059"/>
            </a:srgbClr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>
                <a:solidFill>
                  <a:schemeClr val="lt1"/>
                </a:solidFill>
              </a:rPr>
              <a:t>Adminisztrátori felület</a:t>
            </a:r>
            <a:endParaRPr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</p:txBody>
      </p:sp>
      <p:sp>
        <p:nvSpPr>
          <p:cNvPr id="531" name="Google Shape;531;p48"/>
          <p:cNvSpPr txBox="1">
            <a:spLocks noGrp="1"/>
          </p:cNvSpPr>
          <p:nvPr>
            <p:ph type="subTitle" idx="2"/>
          </p:nvPr>
        </p:nvSpPr>
        <p:spPr>
          <a:xfrm>
            <a:off x="1411223" y="3029277"/>
            <a:ext cx="2888400" cy="7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hu-HU" sz="1200" dirty="0">
                <a:solidFill>
                  <a:schemeClr val="dk1"/>
                </a:solidFill>
                <a:latin typeface="Merriweather" panose="00000500000000000000" pitchFamily="2" charset="-18"/>
              </a:rPr>
              <a:t>Adatok módosítása</a:t>
            </a:r>
          </a:p>
          <a:p>
            <a:pPr marL="17145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hu-HU" sz="1200" dirty="0">
                <a:solidFill>
                  <a:schemeClr val="dk1"/>
                </a:solidFill>
                <a:latin typeface="Merriweather" panose="00000500000000000000" pitchFamily="2" charset="-18"/>
              </a:rPr>
              <a:t>Adminisztrációs jog biztosítása </a:t>
            </a:r>
          </a:p>
          <a:p>
            <a:pPr marL="17145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dirty="0">
              <a:solidFill>
                <a:schemeClr val="dk1"/>
              </a:solidFill>
            </a:endParaRPr>
          </a:p>
        </p:txBody>
      </p:sp>
      <p:sp>
        <p:nvSpPr>
          <p:cNvPr id="532" name="Google Shape;532;p48"/>
          <p:cNvSpPr txBox="1">
            <a:spLocks noGrp="1"/>
          </p:cNvSpPr>
          <p:nvPr>
            <p:ph type="ctrTitle" idx="3"/>
          </p:nvPr>
        </p:nvSpPr>
        <p:spPr>
          <a:xfrm>
            <a:off x="1411223" y="2720565"/>
            <a:ext cx="2619300" cy="38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>
                <a:solidFill>
                  <a:schemeClr val="dk1"/>
                </a:solidFill>
              </a:rPr>
              <a:t>Felhasználók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533" name="Google Shape;533;p48"/>
          <p:cNvSpPr txBox="1">
            <a:spLocks noGrp="1"/>
          </p:cNvSpPr>
          <p:nvPr>
            <p:ph type="subTitle" idx="1"/>
          </p:nvPr>
        </p:nvSpPr>
        <p:spPr>
          <a:xfrm>
            <a:off x="1411223" y="1500886"/>
            <a:ext cx="2888400" cy="7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hu-HU" sz="1200" dirty="0">
                <a:solidFill>
                  <a:schemeClr val="dk1"/>
                </a:solidFill>
                <a:latin typeface="Merriweather" panose="00000500000000000000" pitchFamily="2" charset="-18"/>
              </a:rPr>
              <a:t>Szerkesztése</a:t>
            </a:r>
          </a:p>
          <a:p>
            <a:pPr marL="17145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hu-HU" sz="1200" dirty="0">
                <a:solidFill>
                  <a:schemeClr val="dk1"/>
                </a:solidFill>
                <a:latin typeface="Merriweather" panose="00000500000000000000" pitchFamily="2" charset="-18"/>
              </a:rPr>
              <a:t>Törlése</a:t>
            </a:r>
          </a:p>
          <a:p>
            <a:pPr marL="17145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hu-HU" sz="1200" dirty="0">
                <a:solidFill>
                  <a:schemeClr val="dk1"/>
                </a:solidFill>
                <a:latin typeface="Merriweather" panose="00000500000000000000" pitchFamily="2" charset="-18"/>
              </a:rPr>
              <a:t>Előrendelt ételek hozzáadása</a:t>
            </a:r>
            <a:endParaRPr sz="1200" dirty="0">
              <a:solidFill>
                <a:schemeClr val="dk1"/>
              </a:solidFill>
              <a:latin typeface="Merriweather" panose="00000500000000000000" pitchFamily="2" charset="-18"/>
            </a:endParaRPr>
          </a:p>
        </p:txBody>
      </p:sp>
      <p:sp>
        <p:nvSpPr>
          <p:cNvPr id="534" name="Google Shape;534;p48"/>
          <p:cNvSpPr txBox="1">
            <a:spLocks noGrp="1"/>
          </p:cNvSpPr>
          <p:nvPr>
            <p:ph type="ctrTitle"/>
          </p:nvPr>
        </p:nvSpPr>
        <p:spPr>
          <a:xfrm>
            <a:off x="1411223" y="1199011"/>
            <a:ext cx="2619300" cy="38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>
                <a:solidFill>
                  <a:schemeClr val="dk1"/>
                </a:solidFill>
              </a:rPr>
              <a:t>Foglalások</a:t>
            </a:r>
            <a:endParaRPr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7299288"/>
      </p:ext>
    </p:extLst>
  </p:cSld>
  <p:clrMapOvr>
    <a:masterClrMapping/>
  </p:clrMapOvr>
  <p:transition spd="slow">
    <p:push dir="r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53"/>
          <p:cNvSpPr txBox="1">
            <a:spLocks noGrp="1"/>
          </p:cNvSpPr>
          <p:nvPr>
            <p:ph type="ctrTitle"/>
          </p:nvPr>
        </p:nvSpPr>
        <p:spPr>
          <a:xfrm flipH="1">
            <a:off x="4044574" y="2252980"/>
            <a:ext cx="2762625" cy="192414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>
                <a:solidFill>
                  <a:srgbClr val="F3F3F3"/>
                </a:solidFill>
              </a:rPr>
              <a:t>Regisztráció / Email küldés</a:t>
            </a:r>
            <a:endParaRPr dirty="0">
              <a:solidFill>
                <a:srgbClr val="F3F3F3"/>
              </a:solidFill>
            </a:endParaRPr>
          </a:p>
        </p:txBody>
      </p:sp>
      <p:sp>
        <p:nvSpPr>
          <p:cNvPr id="669" name="Google Shape;669;p53"/>
          <p:cNvSpPr txBox="1">
            <a:spLocks noGrp="1"/>
          </p:cNvSpPr>
          <p:nvPr>
            <p:ph type="title" idx="2"/>
          </p:nvPr>
        </p:nvSpPr>
        <p:spPr>
          <a:xfrm flipH="1">
            <a:off x="-517450" y="2419325"/>
            <a:ext cx="4488300" cy="16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rgbClr val="F3F3F3"/>
                </a:solidFill>
              </a:rPr>
              <a:t>0</a:t>
            </a:r>
            <a:r>
              <a:rPr lang="hu-HU" dirty="0">
                <a:solidFill>
                  <a:srgbClr val="F3F3F3"/>
                </a:solidFill>
              </a:rPr>
              <a:t>5</a:t>
            </a:r>
            <a:endParaRPr dirty="0">
              <a:solidFill>
                <a:srgbClr val="F3F3F3"/>
              </a:solidFill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41"/>
          <p:cNvSpPr/>
          <p:nvPr/>
        </p:nvSpPr>
        <p:spPr>
          <a:xfrm>
            <a:off x="2500780" y="1186849"/>
            <a:ext cx="7422900" cy="32964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Google Shape;338;p41"/>
          <p:cNvSpPr txBox="1"/>
          <p:nvPr/>
        </p:nvSpPr>
        <p:spPr>
          <a:xfrm>
            <a:off x="5830450" y="1615350"/>
            <a:ext cx="2485800" cy="8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Könnyebb kezelés</a:t>
            </a:r>
            <a:endParaRPr dirty="0">
              <a:solidFill>
                <a:schemeClr val="dk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000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Mentett felhasználói adatok</a:t>
            </a:r>
            <a:endParaRPr sz="1000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339" name="Google Shape;339;p41"/>
          <p:cNvSpPr txBox="1"/>
          <p:nvPr/>
        </p:nvSpPr>
        <p:spPr>
          <a:xfrm>
            <a:off x="5830450" y="2571750"/>
            <a:ext cx="2485800" cy="8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Nyomon követhetőség</a:t>
            </a:r>
            <a:endParaRPr dirty="0">
              <a:solidFill>
                <a:schemeClr val="dk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  <a:p>
            <a:pPr marL="0" marR="0" lvl="0" indent="0" algn="l" rtl="0">
              <a:spcBef>
                <a:spcPts val="100"/>
              </a:spcBef>
              <a:spcAft>
                <a:spcPts val="0"/>
              </a:spcAft>
              <a:buNone/>
            </a:pPr>
            <a:r>
              <a:rPr lang="hu-HU" sz="1000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Saját foglalások megtekintése egy helyen</a:t>
            </a:r>
            <a:br>
              <a:rPr lang="es" sz="1000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</a:br>
            <a:endParaRPr sz="1000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340" name="Google Shape;340;p41"/>
          <p:cNvSpPr txBox="1"/>
          <p:nvPr/>
        </p:nvSpPr>
        <p:spPr>
          <a:xfrm>
            <a:off x="5830450" y="3528150"/>
            <a:ext cx="2485800" cy="8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Hűségprogram</a:t>
            </a:r>
            <a:endParaRPr dirty="0">
              <a:solidFill>
                <a:schemeClr val="dk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000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Kedvezmények a foglalás árából</a:t>
            </a:r>
            <a:endParaRPr sz="1000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341" name="Google Shape;341;p41"/>
          <p:cNvSpPr txBox="1">
            <a:spLocks noGrp="1"/>
          </p:cNvSpPr>
          <p:nvPr>
            <p:ph type="ctrTitle"/>
          </p:nvPr>
        </p:nvSpPr>
        <p:spPr>
          <a:xfrm>
            <a:off x="723599" y="470625"/>
            <a:ext cx="3564315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Felhasználói fiók előnyei</a:t>
            </a:r>
            <a:endParaRPr dirty="0"/>
          </a:p>
        </p:txBody>
      </p:sp>
      <p:sp>
        <p:nvSpPr>
          <p:cNvPr id="347" name="Google Shape;347;p41"/>
          <p:cNvSpPr txBox="1"/>
          <p:nvPr/>
        </p:nvSpPr>
        <p:spPr>
          <a:xfrm>
            <a:off x="2729950" y="2611563"/>
            <a:ext cx="1074600" cy="8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50%</a:t>
            </a:r>
            <a:endParaRPr sz="30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49" name="Google Shape;349;p41"/>
          <p:cNvSpPr txBox="1"/>
          <p:nvPr/>
        </p:nvSpPr>
        <p:spPr>
          <a:xfrm>
            <a:off x="1502350" y="2611563"/>
            <a:ext cx="1074600" cy="8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15%</a:t>
            </a:r>
            <a:endParaRPr sz="30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274EC8A4-6D36-490D-A880-E35F83DDDC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740" y="1339964"/>
            <a:ext cx="4166080" cy="29901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ransition spd="slow">
    <p:push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45"/>
          <p:cNvSpPr/>
          <p:nvPr/>
        </p:nvSpPr>
        <p:spPr>
          <a:xfrm>
            <a:off x="0" y="-33488"/>
            <a:ext cx="7691511" cy="5216140"/>
          </a:xfrm>
          <a:custGeom>
            <a:avLst/>
            <a:gdLst/>
            <a:ahLst/>
            <a:cxnLst/>
            <a:rect l="l" t="t" r="r" b="b"/>
            <a:pathLst>
              <a:path w="285267" h="192217" extrusionOk="0">
                <a:moveTo>
                  <a:pt x="235625" y="0"/>
                </a:moveTo>
                <a:lnTo>
                  <a:pt x="235625" y="85"/>
                </a:lnTo>
                <a:lnTo>
                  <a:pt x="0" y="85"/>
                </a:lnTo>
                <a:lnTo>
                  <a:pt x="0" y="192217"/>
                </a:lnTo>
                <a:lnTo>
                  <a:pt x="86815" y="192217"/>
                </a:lnTo>
                <a:lnTo>
                  <a:pt x="86915" y="192131"/>
                </a:lnTo>
                <a:lnTo>
                  <a:pt x="136542" y="192131"/>
                </a:lnTo>
                <a:lnTo>
                  <a:pt x="136542" y="164678"/>
                </a:lnTo>
                <a:lnTo>
                  <a:pt x="161320" y="164678"/>
                </a:lnTo>
                <a:lnTo>
                  <a:pt x="161320" y="137239"/>
                </a:lnTo>
                <a:lnTo>
                  <a:pt x="186112" y="137239"/>
                </a:lnTo>
                <a:lnTo>
                  <a:pt x="186112" y="109785"/>
                </a:lnTo>
                <a:lnTo>
                  <a:pt x="210904" y="109785"/>
                </a:lnTo>
                <a:lnTo>
                  <a:pt x="210904" y="82346"/>
                </a:lnTo>
                <a:lnTo>
                  <a:pt x="235682" y="82346"/>
                </a:lnTo>
                <a:lnTo>
                  <a:pt x="235682" y="54893"/>
                </a:lnTo>
                <a:lnTo>
                  <a:pt x="260474" y="54893"/>
                </a:lnTo>
                <a:lnTo>
                  <a:pt x="260474" y="27453"/>
                </a:lnTo>
                <a:lnTo>
                  <a:pt x="285266" y="27453"/>
                </a:lnTo>
                <a:lnTo>
                  <a:pt x="285266" y="0"/>
                </a:lnTo>
                <a:close/>
              </a:path>
            </a:pathLst>
          </a:cu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45" name="Google Shape;445;p45"/>
          <p:cNvSpPr txBox="1">
            <a:spLocks noGrp="1"/>
          </p:cNvSpPr>
          <p:nvPr>
            <p:ph type="ctrTitle"/>
          </p:nvPr>
        </p:nvSpPr>
        <p:spPr>
          <a:xfrm>
            <a:off x="723600" y="470625"/>
            <a:ext cx="14976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Regisztráció folyamata</a:t>
            </a:r>
            <a:endParaRPr dirty="0"/>
          </a:p>
        </p:txBody>
      </p:sp>
      <p:sp>
        <p:nvSpPr>
          <p:cNvPr id="446" name="Google Shape;446;p45"/>
          <p:cNvSpPr txBox="1"/>
          <p:nvPr/>
        </p:nvSpPr>
        <p:spPr>
          <a:xfrm>
            <a:off x="1829394" y="3730866"/>
            <a:ext cx="1851600" cy="67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hu-HU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M Serif Display"/>
                <a:ea typeface="DM Serif Display"/>
                <a:cs typeface="DM Serif Display"/>
                <a:sym typeface="DM Serif Display"/>
              </a:rPr>
              <a:t>Adatok megadása</a:t>
            </a:r>
            <a:br>
              <a:rPr kumimoji="0" lang="e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M Serif Display"/>
                <a:ea typeface="DM Serif Display"/>
                <a:cs typeface="DM Serif Display"/>
                <a:sym typeface="DM Serif Display"/>
              </a:rPr>
            </a:br>
            <a:r>
              <a:rPr kumimoji="0" lang="hu-HU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 Light"/>
                <a:ea typeface="Open Sans Light"/>
                <a:cs typeface="Open Sans Light"/>
                <a:sym typeface="Open Sans Light"/>
              </a:rPr>
              <a:t>Regisztrációs űrlap kitöltése hiteles adatokkal</a:t>
            </a:r>
            <a:endParaRPr kumimoji="0" sz="1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449" name="Google Shape;449;p45"/>
          <p:cNvSpPr txBox="1"/>
          <p:nvPr/>
        </p:nvSpPr>
        <p:spPr>
          <a:xfrm>
            <a:off x="3183486" y="2233802"/>
            <a:ext cx="1851600" cy="7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hu-HU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M Serif Display"/>
                <a:ea typeface="DM Serif Display"/>
                <a:cs typeface="DM Serif Display"/>
                <a:sym typeface="DM Serif Display"/>
              </a:rPr>
              <a:t>Email hitelesítés</a:t>
            </a:r>
            <a:br>
              <a:rPr kumimoji="0" lang="e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M Sans"/>
                <a:ea typeface="DM Sans"/>
                <a:cs typeface="DM Sans"/>
                <a:sym typeface="DM Sans"/>
              </a:rPr>
            </a:br>
            <a:r>
              <a:rPr kumimoji="0" lang="hu-HU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 Light"/>
                <a:ea typeface="Open Sans Light"/>
                <a:cs typeface="Open Sans Light"/>
                <a:sym typeface="Open Sans Light"/>
              </a:rPr>
              <a:t>Regisztrációkor elküldött emailen keresztül</a:t>
            </a:r>
            <a:endParaRPr kumimoji="0" sz="1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450" name="Google Shape;450;p45"/>
          <p:cNvSpPr txBox="1"/>
          <p:nvPr/>
        </p:nvSpPr>
        <p:spPr>
          <a:xfrm>
            <a:off x="4506297" y="769268"/>
            <a:ext cx="1851600" cy="67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hu-HU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M Serif Display"/>
                <a:ea typeface="DM Serif Display"/>
                <a:cs typeface="DM Serif Display"/>
                <a:sym typeface="DM Serif Display"/>
              </a:rPr>
              <a:t>Bejelentkezés</a:t>
            </a:r>
            <a:br>
              <a:rPr kumimoji="0" lang="e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M Serif Display"/>
                <a:ea typeface="DM Serif Display"/>
                <a:cs typeface="DM Serif Display"/>
                <a:sym typeface="DM Serif Display"/>
              </a:rPr>
            </a:br>
            <a:r>
              <a:rPr kumimoji="0" lang="hu-HU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 Light"/>
                <a:ea typeface="Open Sans Light"/>
                <a:cs typeface="Open Sans Light"/>
                <a:sym typeface="Open Sans Light"/>
              </a:rPr>
              <a:t>Minden kész, élvezheti az előnyöket!</a:t>
            </a:r>
            <a:endParaRPr kumimoji="0" sz="1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cxnSp>
        <p:nvCxnSpPr>
          <p:cNvPr id="451" name="Google Shape;451;p45"/>
          <p:cNvCxnSpPr/>
          <p:nvPr/>
        </p:nvCxnSpPr>
        <p:spPr>
          <a:xfrm rot="10800000">
            <a:off x="7776475" y="1491350"/>
            <a:ext cx="21243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2" name="Google Shape;452;p45"/>
          <p:cNvCxnSpPr/>
          <p:nvPr/>
        </p:nvCxnSpPr>
        <p:spPr>
          <a:xfrm rot="10800000">
            <a:off x="7132750" y="2186750"/>
            <a:ext cx="21243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3" name="Google Shape;453;p45"/>
          <p:cNvCxnSpPr/>
          <p:nvPr/>
        </p:nvCxnSpPr>
        <p:spPr>
          <a:xfrm rot="10800000">
            <a:off x="6747625" y="2951750"/>
            <a:ext cx="25995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4" name="Google Shape;454;p45"/>
          <p:cNvCxnSpPr/>
          <p:nvPr/>
        </p:nvCxnSpPr>
        <p:spPr>
          <a:xfrm rot="10800000">
            <a:off x="6219352" y="3703400"/>
            <a:ext cx="35076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5" name="Google Shape;455;p45"/>
          <p:cNvCxnSpPr/>
          <p:nvPr/>
        </p:nvCxnSpPr>
        <p:spPr>
          <a:xfrm rot="10800000">
            <a:off x="5156500" y="4446225"/>
            <a:ext cx="42357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014757057"/>
      </p:ext>
    </p:extLst>
  </p:cSld>
  <p:clrMapOvr>
    <a:masterClrMapping/>
  </p:clrMapOvr>
  <p:transition spd="slow">
    <p:push dir="r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35"/>
          <p:cNvPicPr preferRelativeResize="0"/>
          <p:nvPr/>
        </p:nvPicPr>
        <p:blipFill rotWithShape="1">
          <a:blip r:embed="rId3">
            <a:alphaModFix/>
          </a:blip>
          <a:srcRect l="651" t="1526" r="661"/>
          <a:stretch/>
        </p:blipFill>
        <p:spPr>
          <a:xfrm>
            <a:off x="-20175" y="0"/>
            <a:ext cx="9164223" cy="5146176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35"/>
          <p:cNvSpPr txBox="1">
            <a:spLocks noGrp="1"/>
          </p:cNvSpPr>
          <p:nvPr>
            <p:ph type="subTitle" idx="1"/>
          </p:nvPr>
        </p:nvSpPr>
        <p:spPr>
          <a:xfrm>
            <a:off x="934666" y="2394325"/>
            <a:ext cx="2877300" cy="29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hu-HU" dirty="0">
                <a:solidFill>
                  <a:srgbClr val="F3F3F3"/>
                </a:solidFill>
              </a:rPr>
              <a:t>Probléma</a:t>
            </a:r>
            <a:endParaRPr sz="2800" dirty="0">
              <a:solidFill>
                <a:srgbClr val="F3F3F3"/>
              </a:solidFill>
            </a:endParaRPr>
          </a:p>
        </p:txBody>
      </p:sp>
      <p:sp>
        <p:nvSpPr>
          <p:cNvPr id="211" name="Google Shape;211;p35"/>
          <p:cNvSpPr/>
          <p:nvPr/>
        </p:nvSpPr>
        <p:spPr>
          <a:xfrm>
            <a:off x="4610100" y="0"/>
            <a:ext cx="4533900" cy="5173800"/>
          </a:xfrm>
          <a:prstGeom prst="rect">
            <a:avLst/>
          </a:prstGeom>
          <a:solidFill>
            <a:srgbClr val="F3F3F3">
              <a:alpha val="723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35"/>
          <p:cNvSpPr txBox="1">
            <a:spLocks noGrp="1"/>
          </p:cNvSpPr>
          <p:nvPr>
            <p:ph type="subTitle" idx="4"/>
          </p:nvPr>
        </p:nvSpPr>
        <p:spPr>
          <a:xfrm>
            <a:off x="5371290" y="2571750"/>
            <a:ext cx="2877300" cy="2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1600"/>
              </a:spcAft>
              <a:buFont typeface="Wingdings" panose="05000000000000000000" pitchFamily="2" charset="2"/>
              <a:buChar char="q"/>
            </a:pPr>
            <a:r>
              <a:rPr lang="hu-HU" dirty="0"/>
              <a:t>Diákszerver </a:t>
            </a:r>
          </a:p>
          <a:p>
            <a:pPr marL="171450" lvl="0" indent="-171450" algn="l" rtl="0">
              <a:spcBef>
                <a:spcPts val="0"/>
              </a:spcBef>
              <a:spcAft>
                <a:spcPts val="1600"/>
              </a:spcAft>
              <a:buFont typeface="Wingdings" panose="05000000000000000000" pitchFamily="2" charset="2"/>
              <a:buChar char="q"/>
            </a:pPr>
            <a:r>
              <a:rPr lang="hu-HU" dirty="0"/>
              <a:t>PHP </a:t>
            </a:r>
            <a:r>
              <a:rPr lang="hu-HU" dirty="0" err="1"/>
              <a:t>Mailer</a:t>
            </a:r>
            <a:endParaRPr lang="hu-HU" dirty="0"/>
          </a:p>
        </p:txBody>
      </p:sp>
      <p:sp>
        <p:nvSpPr>
          <p:cNvPr id="214" name="Google Shape;214;p35"/>
          <p:cNvSpPr txBox="1">
            <a:spLocks noGrp="1"/>
          </p:cNvSpPr>
          <p:nvPr>
            <p:ph type="subTitle" idx="3"/>
          </p:nvPr>
        </p:nvSpPr>
        <p:spPr>
          <a:xfrm>
            <a:off x="5371290" y="2394325"/>
            <a:ext cx="2877300" cy="29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hu-HU" dirty="0"/>
              <a:t>Megoldás</a:t>
            </a:r>
            <a:endParaRPr dirty="0"/>
          </a:p>
        </p:txBody>
      </p:sp>
      <p:sp>
        <p:nvSpPr>
          <p:cNvPr id="8" name="Google Shape;214;p35">
            <a:extLst>
              <a:ext uri="{FF2B5EF4-FFF2-40B4-BE49-F238E27FC236}">
                <a16:creationId xmlns:a16="http://schemas.microsoft.com/office/drawing/2014/main" id="{4FAF2C51-0936-4F93-ABBC-9B584F7DCCD3}"/>
              </a:ext>
            </a:extLst>
          </p:cNvPr>
          <p:cNvSpPr txBox="1">
            <a:spLocks/>
          </p:cNvSpPr>
          <p:nvPr/>
        </p:nvSpPr>
        <p:spPr>
          <a:xfrm>
            <a:off x="3574310" y="901963"/>
            <a:ext cx="2877300" cy="2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None/>
              <a:defRPr sz="2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None/>
              <a:defRPr sz="12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None/>
              <a:defRPr sz="12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None/>
              <a:defRPr sz="12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None/>
              <a:defRPr sz="12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None/>
              <a:defRPr sz="12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None/>
              <a:defRPr sz="12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None/>
              <a:defRPr sz="12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Open Sans Light"/>
              <a:buNone/>
              <a:defRPr sz="12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hu-HU" dirty="0">
                <a:solidFill>
                  <a:schemeClr val="bg1"/>
                </a:solidFill>
              </a:rPr>
              <a:t>Email</a:t>
            </a:r>
            <a:r>
              <a:rPr lang="hu-HU" dirty="0"/>
              <a:t> küldés</a:t>
            </a:r>
          </a:p>
        </p:txBody>
      </p:sp>
      <p:sp>
        <p:nvSpPr>
          <p:cNvPr id="14" name="Google Shape;212;p35">
            <a:extLst>
              <a:ext uri="{FF2B5EF4-FFF2-40B4-BE49-F238E27FC236}">
                <a16:creationId xmlns:a16="http://schemas.microsoft.com/office/drawing/2014/main" id="{492B8CEC-99BE-4800-A7EB-0DC6B3533D80}"/>
              </a:ext>
            </a:extLst>
          </p:cNvPr>
          <p:cNvSpPr txBox="1">
            <a:spLocks/>
          </p:cNvSpPr>
          <p:nvPr/>
        </p:nvSpPr>
        <p:spPr>
          <a:xfrm>
            <a:off x="934666" y="2571750"/>
            <a:ext cx="2877300" cy="2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None/>
              <a:defRPr sz="10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None/>
              <a:defRPr sz="12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None/>
              <a:defRPr sz="12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None/>
              <a:defRPr sz="12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None/>
              <a:defRPr sz="12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None/>
              <a:defRPr sz="12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None/>
              <a:defRPr sz="12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None/>
              <a:defRPr sz="12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Open Sans Light"/>
              <a:buNone/>
              <a:defRPr sz="12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171450" indent="-171450">
              <a:spcAft>
                <a:spcPts val="1600"/>
              </a:spcAft>
              <a:buClr>
                <a:schemeClr val="bg1"/>
              </a:buClr>
              <a:buFont typeface="Wingdings" panose="05000000000000000000" pitchFamily="2" charset="2"/>
              <a:buChar char="q"/>
            </a:pPr>
            <a:r>
              <a:rPr lang="hu-HU" dirty="0">
                <a:solidFill>
                  <a:schemeClr val="bg1"/>
                </a:solidFill>
              </a:rPr>
              <a:t>Hitelesség</a:t>
            </a:r>
          </a:p>
          <a:p>
            <a:pPr marL="171450" indent="-171450">
              <a:spcAft>
                <a:spcPts val="1600"/>
              </a:spcAft>
              <a:buClr>
                <a:schemeClr val="bg1"/>
              </a:buClr>
              <a:buFont typeface="Wingdings" panose="05000000000000000000" pitchFamily="2" charset="2"/>
              <a:buChar char="q"/>
            </a:pPr>
            <a:r>
              <a:rPr lang="hu-HU" dirty="0">
                <a:solidFill>
                  <a:schemeClr val="bg1"/>
                </a:solidFill>
              </a:rPr>
              <a:t>Funkciók megkövetelték </a:t>
            </a:r>
          </a:p>
          <a:p>
            <a:pPr marL="171450" indent="-171450">
              <a:spcAft>
                <a:spcPts val="1600"/>
              </a:spcAft>
              <a:buClr>
                <a:schemeClr val="bg1"/>
              </a:buClr>
              <a:buFont typeface="Wingdings" panose="05000000000000000000" pitchFamily="2" charset="2"/>
              <a:buChar char="q"/>
            </a:pPr>
            <a:r>
              <a:rPr lang="hu-HU" dirty="0">
                <a:solidFill>
                  <a:schemeClr val="bg1"/>
                </a:solidFill>
              </a:rPr>
              <a:t>SPAM gondok</a:t>
            </a:r>
          </a:p>
        </p:txBody>
      </p:sp>
    </p:spTree>
    <p:extLst>
      <p:ext uri="{BB962C8B-B14F-4D97-AF65-F5344CB8AC3E}">
        <p14:creationId xmlns:p14="http://schemas.microsoft.com/office/powerpoint/2010/main" val="3363866422"/>
      </p:ext>
    </p:extLst>
  </p:cSld>
  <p:clrMapOvr>
    <a:masterClrMapping/>
  </p:clrMapOvr>
  <p:transition spd="slow">
    <p:push dir="d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" name="Google Shape;460;p46"/>
          <p:cNvPicPr preferRelativeResize="0"/>
          <p:nvPr/>
        </p:nvPicPr>
        <p:blipFill rotWithShape="1">
          <a:blip r:embed="rId3">
            <a:alphaModFix/>
          </a:blip>
          <a:srcRect l="25445" t="44593" b="27218"/>
          <a:stretch/>
        </p:blipFill>
        <p:spPr>
          <a:xfrm flipH="1">
            <a:off x="2375" y="1180250"/>
            <a:ext cx="9139252" cy="1944726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p46"/>
          <p:cNvSpPr txBox="1"/>
          <p:nvPr/>
        </p:nvSpPr>
        <p:spPr>
          <a:xfrm>
            <a:off x="894960" y="2571750"/>
            <a:ext cx="987600" cy="17577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6760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200" dirty="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Foglalás</a:t>
            </a:r>
            <a:endParaRPr sz="1200" dirty="0">
              <a:solidFill>
                <a:schemeClr val="lt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462" name="Google Shape;462;p46"/>
          <p:cNvSpPr txBox="1"/>
          <p:nvPr/>
        </p:nvSpPr>
        <p:spPr>
          <a:xfrm>
            <a:off x="5108535" y="2571750"/>
            <a:ext cx="987600" cy="17577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6760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200" dirty="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Email változtatás</a:t>
            </a:r>
            <a:endParaRPr sz="1200" dirty="0">
              <a:solidFill>
                <a:schemeClr val="lt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463" name="Google Shape;463;p46"/>
          <p:cNvSpPr txBox="1"/>
          <p:nvPr/>
        </p:nvSpPr>
        <p:spPr>
          <a:xfrm>
            <a:off x="2921991" y="2571750"/>
            <a:ext cx="987600" cy="17577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6760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200" dirty="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Elfelejtett jelszó</a:t>
            </a:r>
            <a:endParaRPr sz="1200" dirty="0">
              <a:solidFill>
                <a:schemeClr val="lt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464" name="Google Shape;464;p46"/>
          <p:cNvSpPr txBox="1"/>
          <p:nvPr/>
        </p:nvSpPr>
        <p:spPr>
          <a:xfrm>
            <a:off x="611714" y="3596394"/>
            <a:ext cx="155370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000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Foglalás véglegesítése után visszaigazoló email</a:t>
            </a:r>
            <a:endParaRPr sz="1000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465" name="Google Shape;465;p46"/>
          <p:cNvSpPr txBox="1"/>
          <p:nvPr/>
        </p:nvSpPr>
        <p:spPr>
          <a:xfrm>
            <a:off x="2656233" y="3606689"/>
            <a:ext cx="155370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000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Jelszó visszaállító email biztonsági kulccsal</a:t>
            </a:r>
            <a:endParaRPr sz="1000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466" name="Google Shape;466;p46"/>
          <p:cNvSpPr txBox="1"/>
          <p:nvPr/>
        </p:nvSpPr>
        <p:spPr>
          <a:xfrm>
            <a:off x="4829489" y="3612472"/>
            <a:ext cx="155370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000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Új email cím hitelesítése</a:t>
            </a:r>
            <a:endParaRPr sz="1000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467" name="Google Shape;467;p46"/>
          <p:cNvSpPr txBox="1">
            <a:spLocks noGrp="1"/>
          </p:cNvSpPr>
          <p:nvPr>
            <p:ph type="ctrTitle"/>
          </p:nvPr>
        </p:nvSpPr>
        <p:spPr>
          <a:xfrm>
            <a:off x="723600" y="470625"/>
            <a:ext cx="20196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Hol használjuk?</a:t>
            </a:r>
            <a:endParaRPr dirty="0"/>
          </a:p>
        </p:txBody>
      </p:sp>
      <p:sp>
        <p:nvSpPr>
          <p:cNvPr id="28" name="Google Shape;462;p46">
            <a:extLst>
              <a:ext uri="{FF2B5EF4-FFF2-40B4-BE49-F238E27FC236}">
                <a16:creationId xmlns:a16="http://schemas.microsoft.com/office/drawing/2014/main" id="{20048481-857F-423F-9067-252D2318A6E8}"/>
              </a:ext>
            </a:extLst>
          </p:cNvPr>
          <p:cNvSpPr txBox="1"/>
          <p:nvPr/>
        </p:nvSpPr>
        <p:spPr>
          <a:xfrm>
            <a:off x="7125081" y="2571750"/>
            <a:ext cx="987600" cy="17577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6760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200" dirty="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Hibajelentés küldése</a:t>
            </a:r>
            <a:endParaRPr sz="1200" dirty="0">
              <a:solidFill>
                <a:schemeClr val="lt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39" name="Google Shape;466;p46">
            <a:extLst>
              <a:ext uri="{FF2B5EF4-FFF2-40B4-BE49-F238E27FC236}">
                <a16:creationId xmlns:a16="http://schemas.microsoft.com/office/drawing/2014/main" id="{6630ED67-BFC9-465A-8E34-5740AE1A2EE4}"/>
              </a:ext>
            </a:extLst>
          </p:cNvPr>
          <p:cNvSpPr txBox="1"/>
          <p:nvPr/>
        </p:nvSpPr>
        <p:spPr>
          <a:xfrm>
            <a:off x="6846035" y="3606689"/>
            <a:ext cx="155370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000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Visszaigazolás a hibajelentés sikeres küldéséről</a:t>
            </a:r>
            <a:endParaRPr sz="1000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grpSp>
        <p:nvGrpSpPr>
          <p:cNvPr id="40" name="Google Shape;9062;p72">
            <a:extLst>
              <a:ext uri="{FF2B5EF4-FFF2-40B4-BE49-F238E27FC236}">
                <a16:creationId xmlns:a16="http://schemas.microsoft.com/office/drawing/2014/main" id="{07E16BF5-2AB5-4EA8-8D90-DACBA9FCA93E}"/>
              </a:ext>
            </a:extLst>
          </p:cNvPr>
          <p:cNvGrpSpPr/>
          <p:nvPr/>
        </p:nvGrpSpPr>
        <p:grpSpPr>
          <a:xfrm>
            <a:off x="1180791" y="3199534"/>
            <a:ext cx="415546" cy="355053"/>
            <a:chOff x="866243" y="2291587"/>
            <a:chExt cx="415546" cy="355053"/>
          </a:xfrm>
          <a:solidFill>
            <a:srgbClr val="000000"/>
          </a:solidFill>
        </p:grpSpPr>
        <p:sp>
          <p:nvSpPr>
            <p:cNvPr id="41" name="Google Shape;9063;p72">
              <a:extLst>
                <a:ext uri="{FF2B5EF4-FFF2-40B4-BE49-F238E27FC236}">
                  <a16:creationId xmlns:a16="http://schemas.microsoft.com/office/drawing/2014/main" id="{E78B68C7-719D-4CE0-8571-F14363BB3840}"/>
                </a:ext>
              </a:extLst>
            </p:cNvPr>
            <p:cNvSpPr/>
            <p:nvPr/>
          </p:nvSpPr>
          <p:spPr>
            <a:xfrm>
              <a:off x="1053756" y="2523748"/>
              <a:ext cx="103998" cy="81706"/>
            </a:xfrm>
            <a:custGeom>
              <a:avLst/>
              <a:gdLst/>
              <a:ahLst/>
              <a:cxnLst/>
              <a:rect l="l" t="t" r="r" b="b"/>
              <a:pathLst>
                <a:path w="3275" h="2573" extrusionOk="0">
                  <a:moveTo>
                    <a:pt x="2358" y="393"/>
                  </a:moveTo>
                  <a:cubicBezTo>
                    <a:pt x="2418" y="393"/>
                    <a:pt x="2465" y="429"/>
                    <a:pt x="2489" y="488"/>
                  </a:cubicBezTo>
                  <a:lnTo>
                    <a:pt x="2823" y="1262"/>
                  </a:lnTo>
                  <a:cubicBezTo>
                    <a:pt x="2846" y="1322"/>
                    <a:pt x="2823" y="1405"/>
                    <a:pt x="2739" y="1441"/>
                  </a:cubicBezTo>
                  <a:lnTo>
                    <a:pt x="989" y="2179"/>
                  </a:lnTo>
                  <a:cubicBezTo>
                    <a:pt x="977" y="2179"/>
                    <a:pt x="953" y="2203"/>
                    <a:pt x="929" y="2203"/>
                  </a:cubicBezTo>
                  <a:cubicBezTo>
                    <a:pt x="870" y="2203"/>
                    <a:pt x="822" y="2167"/>
                    <a:pt x="787" y="2108"/>
                  </a:cubicBezTo>
                  <a:lnTo>
                    <a:pt x="465" y="1334"/>
                  </a:lnTo>
                  <a:cubicBezTo>
                    <a:pt x="441" y="1262"/>
                    <a:pt x="465" y="1191"/>
                    <a:pt x="537" y="1155"/>
                  </a:cubicBezTo>
                  <a:lnTo>
                    <a:pt x="2299" y="417"/>
                  </a:lnTo>
                  <a:cubicBezTo>
                    <a:pt x="2311" y="417"/>
                    <a:pt x="2322" y="393"/>
                    <a:pt x="2358" y="393"/>
                  </a:cubicBezTo>
                  <a:close/>
                  <a:moveTo>
                    <a:pt x="2358" y="0"/>
                  </a:moveTo>
                  <a:cubicBezTo>
                    <a:pt x="2287" y="0"/>
                    <a:pt x="2227" y="12"/>
                    <a:pt x="2144" y="36"/>
                  </a:cubicBezTo>
                  <a:lnTo>
                    <a:pt x="394" y="786"/>
                  </a:lnTo>
                  <a:cubicBezTo>
                    <a:pt x="120" y="905"/>
                    <a:pt x="1" y="1203"/>
                    <a:pt x="108" y="1465"/>
                  </a:cubicBezTo>
                  <a:lnTo>
                    <a:pt x="429" y="2239"/>
                  </a:lnTo>
                  <a:cubicBezTo>
                    <a:pt x="525" y="2441"/>
                    <a:pt x="703" y="2572"/>
                    <a:pt x="929" y="2572"/>
                  </a:cubicBezTo>
                  <a:cubicBezTo>
                    <a:pt x="1001" y="2572"/>
                    <a:pt x="1060" y="2560"/>
                    <a:pt x="1132" y="2524"/>
                  </a:cubicBezTo>
                  <a:lnTo>
                    <a:pt x="2894" y="1786"/>
                  </a:lnTo>
                  <a:cubicBezTo>
                    <a:pt x="3156" y="1679"/>
                    <a:pt x="3275" y="1370"/>
                    <a:pt x="3180" y="1096"/>
                  </a:cubicBezTo>
                  <a:lnTo>
                    <a:pt x="2846" y="322"/>
                  </a:lnTo>
                  <a:cubicBezTo>
                    <a:pt x="2763" y="131"/>
                    <a:pt x="2584" y="0"/>
                    <a:pt x="235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9064;p72">
              <a:extLst>
                <a:ext uri="{FF2B5EF4-FFF2-40B4-BE49-F238E27FC236}">
                  <a16:creationId xmlns:a16="http://schemas.microsoft.com/office/drawing/2014/main" id="{133FC0EA-0FF7-4656-9E53-C17652EA9856}"/>
                </a:ext>
              </a:extLst>
            </p:cNvPr>
            <p:cNvSpPr/>
            <p:nvPr/>
          </p:nvSpPr>
          <p:spPr>
            <a:xfrm>
              <a:off x="1076461" y="2409176"/>
              <a:ext cx="79419" cy="60525"/>
            </a:xfrm>
            <a:custGeom>
              <a:avLst/>
              <a:gdLst/>
              <a:ahLst/>
              <a:cxnLst/>
              <a:rect l="l" t="t" r="r" b="b"/>
              <a:pathLst>
                <a:path w="2501" h="1906" extrusionOk="0">
                  <a:moveTo>
                    <a:pt x="1250" y="370"/>
                  </a:moveTo>
                  <a:cubicBezTo>
                    <a:pt x="1715" y="370"/>
                    <a:pt x="2119" y="620"/>
                    <a:pt x="2119" y="941"/>
                  </a:cubicBezTo>
                  <a:cubicBezTo>
                    <a:pt x="2119" y="1251"/>
                    <a:pt x="1715" y="1501"/>
                    <a:pt x="1250" y="1501"/>
                  </a:cubicBezTo>
                  <a:cubicBezTo>
                    <a:pt x="798" y="1501"/>
                    <a:pt x="393" y="1251"/>
                    <a:pt x="393" y="941"/>
                  </a:cubicBezTo>
                  <a:cubicBezTo>
                    <a:pt x="393" y="620"/>
                    <a:pt x="786" y="370"/>
                    <a:pt x="1250" y="370"/>
                  </a:cubicBezTo>
                  <a:close/>
                  <a:moveTo>
                    <a:pt x="1250" y="1"/>
                  </a:moveTo>
                  <a:cubicBezTo>
                    <a:pt x="929" y="1"/>
                    <a:pt x="631" y="96"/>
                    <a:pt x="393" y="251"/>
                  </a:cubicBezTo>
                  <a:cubicBezTo>
                    <a:pt x="143" y="429"/>
                    <a:pt x="0" y="691"/>
                    <a:pt x="0" y="953"/>
                  </a:cubicBezTo>
                  <a:cubicBezTo>
                    <a:pt x="0" y="1227"/>
                    <a:pt x="143" y="1465"/>
                    <a:pt x="393" y="1656"/>
                  </a:cubicBezTo>
                  <a:cubicBezTo>
                    <a:pt x="631" y="1822"/>
                    <a:pt x="929" y="1906"/>
                    <a:pt x="1250" y="1906"/>
                  </a:cubicBezTo>
                  <a:cubicBezTo>
                    <a:pt x="1584" y="1906"/>
                    <a:pt x="1881" y="1810"/>
                    <a:pt x="2119" y="1656"/>
                  </a:cubicBezTo>
                  <a:cubicBezTo>
                    <a:pt x="2369" y="1477"/>
                    <a:pt x="2500" y="1227"/>
                    <a:pt x="2500" y="953"/>
                  </a:cubicBezTo>
                  <a:cubicBezTo>
                    <a:pt x="2500" y="691"/>
                    <a:pt x="2358" y="429"/>
                    <a:pt x="2119" y="251"/>
                  </a:cubicBezTo>
                  <a:cubicBezTo>
                    <a:pt x="1881" y="96"/>
                    <a:pt x="1584" y="1"/>
                    <a:pt x="125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9065;p72">
              <a:extLst>
                <a:ext uri="{FF2B5EF4-FFF2-40B4-BE49-F238E27FC236}">
                  <a16:creationId xmlns:a16="http://schemas.microsoft.com/office/drawing/2014/main" id="{4E8A63EF-E195-468F-80D4-C58FC72309FF}"/>
                </a:ext>
              </a:extLst>
            </p:cNvPr>
            <p:cNvSpPr/>
            <p:nvPr/>
          </p:nvSpPr>
          <p:spPr>
            <a:xfrm>
              <a:off x="985324" y="2448488"/>
              <a:ext cx="86628" cy="94185"/>
            </a:xfrm>
            <a:custGeom>
              <a:avLst/>
              <a:gdLst/>
              <a:ahLst/>
              <a:cxnLst/>
              <a:rect l="l" t="t" r="r" b="b"/>
              <a:pathLst>
                <a:path w="2728" h="2966" extrusionOk="0">
                  <a:moveTo>
                    <a:pt x="977" y="370"/>
                  </a:moveTo>
                  <a:lnTo>
                    <a:pt x="1537" y="430"/>
                  </a:lnTo>
                  <a:cubicBezTo>
                    <a:pt x="1608" y="442"/>
                    <a:pt x="1680" y="489"/>
                    <a:pt x="1715" y="561"/>
                  </a:cubicBezTo>
                  <a:lnTo>
                    <a:pt x="2287" y="1858"/>
                  </a:lnTo>
                  <a:cubicBezTo>
                    <a:pt x="2322" y="1918"/>
                    <a:pt x="2322" y="1977"/>
                    <a:pt x="2311" y="2037"/>
                  </a:cubicBezTo>
                  <a:cubicBezTo>
                    <a:pt x="2299" y="2096"/>
                    <a:pt x="2251" y="2144"/>
                    <a:pt x="2191" y="2156"/>
                  </a:cubicBezTo>
                  <a:lnTo>
                    <a:pt x="1310" y="2549"/>
                  </a:lnTo>
                  <a:cubicBezTo>
                    <a:pt x="1287" y="2561"/>
                    <a:pt x="1251" y="2561"/>
                    <a:pt x="1227" y="2561"/>
                  </a:cubicBezTo>
                  <a:cubicBezTo>
                    <a:pt x="1132" y="2561"/>
                    <a:pt x="1060" y="2513"/>
                    <a:pt x="1013" y="2430"/>
                  </a:cubicBezTo>
                  <a:lnTo>
                    <a:pt x="429" y="1132"/>
                  </a:lnTo>
                  <a:cubicBezTo>
                    <a:pt x="406" y="1061"/>
                    <a:pt x="406" y="977"/>
                    <a:pt x="465" y="906"/>
                  </a:cubicBezTo>
                  <a:lnTo>
                    <a:pt x="787" y="465"/>
                  </a:lnTo>
                  <a:cubicBezTo>
                    <a:pt x="834" y="406"/>
                    <a:pt x="906" y="370"/>
                    <a:pt x="977" y="370"/>
                  </a:cubicBezTo>
                  <a:close/>
                  <a:moveTo>
                    <a:pt x="965" y="1"/>
                  </a:moveTo>
                  <a:cubicBezTo>
                    <a:pt x="775" y="1"/>
                    <a:pt x="596" y="84"/>
                    <a:pt x="477" y="251"/>
                  </a:cubicBezTo>
                  <a:lnTo>
                    <a:pt x="156" y="703"/>
                  </a:lnTo>
                  <a:cubicBezTo>
                    <a:pt x="13" y="882"/>
                    <a:pt x="1" y="1096"/>
                    <a:pt x="84" y="1311"/>
                  </a:cubicBezTo>
                  <a:lnTo>
                    <a:pt x="667" y="2608"/>
                  </a:lnTo>
                  <a:cubicBezTo>
                    <a:pt x="775" y="2823"/>
                    <a:pt x="977" y="2966"/>
                    <a:pt x="1215" y="2966"/>
                  </a:cubicBezTo>
                  <a:cubicBezTo>
                    <a:pt x="1310" y="2966"/>
                    <a:pt x="1382" y="2942"/>
                    <a:pt x="1453" y="2906"/>
                  </a:cubicBezTo>
                  <a:lnTo>
                    <a:pt x="2334" y="2513"/>
                  </a:lnTo>
                  <a:cubicBezTo>
                    <a:pt x="2489" y="2454"/>
                    <a:pt x="2608" y="2335"/>
                    <a:pt x="2644" y="2168"/>
                  </a:cubicBezTo>
                  <a:cubicBezTo>
                    <a:pt x="2727" y="2025"/>
                    <a:pt x="2727" y="1858"/>
                    <a:pt x="2656" y="1715"/>
                  </a:cubicBezTo>
                  <a:lnTo>
                    <a:pt x="2072" y="418"/>
                  </a:lnTo>
                  <a:cubicBezTo>
                    <a:pt x="1977" y="227"/>
                    <a:pt x="1787" y="84"/>
                    <a:pt x="1572" y="61"/>
                  </a:cubicBezTo>
                  <a:cubicBezTo>
                    <a:pt x="1370" y="49"/>
                    <a:pt x="1156" y="1"/>
                    <a:pt x="9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9066;p72">
              <a:extLst>
                <a:ext uri="{FF2B5EF4-FFF2-40B4-BE49-F238E27FC236}">
                  <a16:creationId xmlns:a16="http://schemas.microsoft.com/office/drawing/2014/main" id="{C32FDBD6-84CC-4EA8-8AEB-EF095C6B2470}"/>
                </a:ext>
              </a:extLst>
            </p:cNvPr>
            <p:cNvSpPr/>
            <p:nvPr/>
          </p:nvSpPr>
          <p:spPr>
            <a:xfrm>
              <a:off x="1014062" y="2472336"/>
              <a:ext cx="15147" cy="15147"/>
            </a:xfrm>
            <a:custGeom>
              <a:avLst/>
              <a:gdLst/>
              <a:ahLst/>
              <a:cxnLst/>
              <a:rect l="l" t="t" r="r" b="b"/>
              <a:pathLst>
                <a:path w="477" h="477" extrusionOk="0">
                  <a:moveTo>
                    <a:pt x="239" y="0"/>
                  </a:moveTo>
                  <a:cubicBezTo>
                    <a:pt x="108" y="0"/>
                    <a:pt x="1" y="107"/>
                    <a:pt x="1" y="238"/>
                  </a:cubicBezTo>
                  <a:cubicBezTo>
                    <a:pt x="1" y="381"/>
                    <a:pt x="108" y="476"/>
                    <a:pt x="239" y="476"/>
                  </a:cubicBezTo>
                  <a:cubicBezTo>
                    <a:pt x="370" y="476"/>
                    <a:pt x="477" y="381"/>
                    <a:pt x="477" y="238"/>
                  </a:cubicBezTo>
                  <a:cubicBezTo>
                    <a:pt x="477" y="107"/>
                    <a:pt x="370" y="0"/>
                    <a:pt x="23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9067;p72">
              <a:extLst>
                <a:ext uri="{FF2B5EF4-FFF2-40B4-BE49-F238E27FC236}">
                  <a16:creationId xmlns:a16="http://schemas.microsoft.com/office/drawing/2014/main" id="{810A88C0-1A69-4238-8520-49361DD19464}"/>
                </a:ext>
              </a:extLst>
            </p:cNvPr>
            <p:cNvSpPr/>
            <p:nvPr/>
          </p:nvSpPr>
          <p:spPr>
            <a:xfrm>
              <a:off x="866243" y="2291587"/>
              <a:ext cx="415546" cy="355053"/>
            </a:xfrm>
            <a:custGeom>
              <a:avLst/>
              <a:gdLst/>
              <a:ahLst/>
              <a:cxnLst/>
              <a:rect l="l" t="t" r="r" b="b"/>
              <a:pathLst>
                <a:path w="13086" h="11181" extrusionOk="0">
                  <a:moveTo>
                    <a:pt x="7620" y="1430"/>
                  </a:moveTo>
                  <a:lnTo>
                    <a:pt x="7620" y="1989"/>
                  </a:lnTo>
                  <a:lnTo>
                    <a:pt x="5453" y="1989"/>
                  </a:lnTo>
                  <a:lnTo>
                    <a:pt x="5453" y="1430"/>
                  </a:lnTo>
                  <a:close/>
                  <a:moveTo>
                    <a:pt x="7608" y="406"/>
                  </a:moveTo>
                  <a:cubicBezTo>
                    <a:pt x="8168" y="406"/>
                    <a:pt x="8632" y="858"/>
                    <a:pt x="8632" y="1430"/>
                  </a:cubicBezTo>
                  <a:lnTo>
                    <a:pt x="8632" y="1989"/>
                  </a:lnTo>
                  <a:lnTo>
                    <a:pt x="7989" y="1989"/>
                  </a:lnTo>
                  <a:lnTo>
                    <a:pt x="7989" y="1430"/>
                  </a:lnTo>
                  <a:cubicBezTo>
                    <a:pt x="7989" y="1215"/>
                    <a:pt x="7811" y="1037"/>
                    <a:pt x="7608" y="1037"/>
                  </a:cubicBezTo>
                  <a:lnTo>
                    <a:pt x="5453" y="1037"/>
                  </a:lnTo>
                  <a:cubicBezTo>
                    <a:pt x="5239" y="1037"/>
                    <a:pt x="5060" y="1215"/>
                    <a:pt x="5060" y="1430"/>
                  </a:cubicBezTo>
                  <a:lnTo>
                    <a:pt x="5060" y="1989"/>
                  </a:lnTo>
                  <a:lnTo>
                    <a:pt x="4417" y="1989"/>
                  </a:lnTo>
                  <a:lnTo>
                    <a:pt x="4417" y="1430"/>
                  </a:lnTo>
                  <a:cubicBezTo>
                    <a:pt x="4417" y="858"/>
                    <a:pt x="4882" y="406"/>
                    <a:pt x="5453" y="406"/>
                  </a:cubicBezTo>
                  <a:close/>
                  <a:moveTo>
                    <a:pt x="2929" y="2096"/>
                  </a:moveTo>
                  <a:cubicBezTo>
                    <a:pt x="3013" y="2096"/>
                    <a:pt x="3072" y="2156"/>
                    <a:pt x="3072" y="2227"/>
                  </a:cubicBezTo>
                  <a:lnTo>
                    <a:pt x="3072" y="3299"/>
                  </a:lnTo>
                  <a:cubicBezTo>
                    <a:pt x="3072" y="3382"/>
                    <a:pt x="3132" y="3454"/>
                    <a:pt x="3203" y="3478"/>
                  </a:cubicBezTo>
                  <a:cubicBezTo>
                    <a:pt x="3224" y="3486"/>
                    <a:pt x="3246" y="3490"/>
                    <a:pt x="3267" y="3490"/>
                  </a:cubicBezTo>
                  <a:cubicBezTo>
                    <a:pt x="3365" y="3490"/>
                    <a:pt x="3453" y="3406"/>
                    <a:pt x="3453" y="3299"/>
                  </a:cubicBezTo>
                  <a:lnTo>
                    <a:pt x="3453" y="2358"/>
                  </a:lnTo>
                  <a:lnTo>
                    <a:pt x="9632" y="2358"/>
                  </a:lnTo>
                  <a:lnTo>
                    <a:pt x="9632" y="10502"/>
                  </a:lnTo>
                  <a:lnTo>
                    <a:pt x="3453" y="10502"/>
                  </a:lnTo>
                  <a:lnTo>
                    <a:pt x="3453" y="4073"/>
                  </a:lnTo>
                  <a:cubicBezTo>
                    <a:pt x="3453" y="3978"/>
                    <a:pt x="3370" y="3882"/>
                    <a:pt x="3263" y="3882"/>
                  </a:cubicBezTo>
                  <a:cubicBezTo>
                    <a:pt x="3155" y="3882"/>
                    <a:pt x="3072" y="3978"/>
                    <a:pt x="3072" y="4073"/>
                  </a:cubicBezTo>
                  <a:lnTo>
                    <a:pt x="3072" y="10657"/>
                  </a:lnTo>
                  <a:cubicBezTo>
                    <a:pt x="3072" y="10728"/>
                    <a:pt x="3013" y="10788"/>
                    <a:pt x="2929" y="10788"/>
                  </a:cubicBezTo>
                  <a:lnTo>
                    <a:pt x="2310" y="10788"/>
                  </a:lnTo>
                  <a:cubicBezTo>
                    <a:pt x="2239" y="10788"/>
                    <a:pt x="2179" y="10728"/>
                    <a:pt x="2179" y="10657"/>
                  </a:cubicBezTo>
                  <a:lnTo>
                    <a:pt x="2179" y="2227"/>
                  </a:lnTo>
                  <a:cubicBezTo>
                    <a:pt x="2179" y="2156"/>
                    <a:pt x="2239" y="2096"/>
                    <a:pt x="2310" y="2096"/>
                  </a:cubicBezTo>
                  <a:close/>
                  <a:moveTo>
                    <a:pt x="10775" y="2096"/>
                  </a:moveTo>
                  <a:cubicBezTo>
                    <a:pt x="10847" y="2096"/>
                    <a:pt x="10906" y="2156"/>
                    <a:pt x="10906" y="2227"/>
                  </a:cubicBezTo>
                  <a:lnTo>
                    <a:pt x="10906" y="10657"/>
                  </a:lnTo>
                  <a:cubicBezTo>
                    <a:pt x="10906" y="10728"/>
                    <a:pt x="10847" y="10788"/>
                    <a:pt x="10775" y="10788"/>
                  </a:cubicBezTo>
                  <a:lnTo>
                    <a:pt x="10156" y="10788"/>
                  </a:lnTo>
                  <a:cubicBezTo>
                    <a:pt x="10073" y="10788"/>
                    <a:pt x="10013" y="10728"/>
                    <a:pt x="10013" y="10657"/>
                  </a:cubicBezTo>
                  <a:lnTo>
                    <a:pt x="10013" y="2227"/>
                  </a:lnTo>
                  <a:cubicBezTo>
                    <a:pt x="10013" y="2156"/>
                    <a:pt x="10073" y="2096"/>
                    <a:pt x="10156" y="2096"/>
                  </a:cubicBezTo>
                  <a:close/>
                  <a:moveTo>
                    <a:pt x="5465" y="1"/>
                  </a:moveTo>
                  <a:cubicBezTo>
                    <a:pt x="4691" y="1"/>
                    <a:pt x="4048" y="644"/>
                    <a:pt x="4048" y="1418"/>
                  </a:cubicBezTo>
                  <a:lnTo>
                    <a:pt x="4048" y="1977"/>
                  </a:lnTo>
                  <a:lnTo>
                    <a:pt x="3394" y="1977"/>
                  </a:lnTo>
                  <a:cubicBezTo>
                    <a:pt x="3310" y="1811"/>
                    <a:pt x="3132" y="1692"/>
                    <a:pt x="2929" y="1692"/>
                  </a:cubicBezTo>
                  <a:lnTo>
                    <a:pt x="2310" y="1692"/>
                  </a:lnTo>
                  <a:cubicBezTo>
                    <a:pt x="2096" y="1692"/>
                    <a:pt x="1941" y="1811"/>
                    <a:pt x="1846" y="1977"/>
                  </a:cubicBezTo>
                  <a:lnTo>
                    <a:pt x="1310" y="1977"/>
                  </a:lnTo>
                  <a:cubicBezTo>
                    <a:pt x="596" y="1977"/>
                    <a:pt x="0" y="2561"/>
                    <a:pt x="0" y="3287"/>
                  </a:cubicBezTo>
                  <a:lnTo>
                    <a:pt x="0" y="7990"/>
                  </a:lnTo>
                  <a:cubicBezTo>
                    <a:pt x="0" y="8097"/>
                    <a:pt x="96" y="8180"/>
                    <a:pt x="191" y="8180"/>
                  </a:cubicBezTo>
                  <a:cubicBezTo>
                    <a:pt x="298" y="8180"/>
                    <a:pt x="393" y="8097"/>
                    <a:pt x="393" y="7990"/>
                  </a:cubicBezTo>
                  <a:lnTo>
                    <a:pt x="393" y="3287"/>
                  </a:lnTo>
                  <a:cubicBezTo>
                    <a:pt x="393" y="2787"/>
                    <a:pt x="810" y="2370"/>
                    <a:pt x="1310" y="2370"/>
                  </a:cubicBezTo>
                  <a:lnTo>
                    <a:pt x="1786" y="2370"/>
                  </a:lnTo>
                  <a:lnTo>
                    <a:pt x="1786" y="10502"/>
                  </a:lnTo>
                  <a:lnTo>
                    <a:pt x="1310" y="10502"/>
                  </a:lnTo>
                  <a:cubicBezTo>
                    <a:pt x="810" y="10502"/>
                    <a:pt x="393" y="10085"/>
                    <a:pt x="393" y="9585"/>
                  </a:cubicBezTo>
                  <a:lnTo>
                    <a:pt x="393" y="8764"/>
                  </a:lnTo>
                  <a:cubicBezTo>
                    <a:pt x="393" y="8657"/>
                    <a:pt x="298" y="8573"/>
                    <a:pt x="191" y="8573"/>
                  </a:cubicBezTo>
                  <a:cubicBezTo>
                    <a:pt x="96" y="8573"/>
                    <a:pt x="0" y="8657"/>
                    <a:pt x="0" y="8764"/>
                  </a:cubicBezTo>
                  <a:lnTo>
                    <a:pt x="0" y="9585"/>
                  </a:lnTo>
                  <a:cubicBezTo>
                    <a:pt x="0" y="10300"/>
                    <a:pt x="584" y="10895"/>
                    <a:pt x="1310" y="10895"/>
                  </a:cubicBezTo>
                  <a:lnTo>
                    <a:pt x="1846" y="10895"/>
                  </a:lnTo>
                  <a:cubicBezTo>
                    <a:pt x="1941" y="11062"/>
                    <a:pt x="2120" y="11181"/>
                    <a:pt x="2310" y="11181"/>
                  </a:cubicBezTo>
                  <a:lnTo>
                    <a:pt x="2929" y="11181"/>
                  </a:lnTo>
                  <a:cubicBezTo>
                    <a:pt x="3144" y="11181"/>
                    <a:pt x="3310" y="11062"/>
                    <a:pt x="3394" y="10895"/>
                  </a:cubicBezTo>
                  <a:lnTo>
                    <a:pt x="9692" y="10895"/>
                  </a:lnTo>
                  <a:cubicBezTo>
                    <a:pt x="9775" y="11062"/>
                    <a:pt x="9954" y="11181"/>
                    <a:pt x="10156" y="11181"/>
                  </a:cubicBezTo>
                  <a:lnTo>
                    <a:pt x="10775" y="11181"/>
                  </a:lnTo>
                  <a:cubicBezTo>
                    <a:pt x="10978" y="11181"/>
                    <a:pt x="11145" y="11062"/>
                    <a:pt x="11240" y="10895"/>
                  </a:cubicBezTo>
                  <a:lnTo>
                    <a:pt x="11776" y="10895"/>
                  </a:lnTo>
                  <a:cubicBezTo>
                    <a:pt x="12490" y="10895"/>
                    <a:pt x="13085" y="10312"/>
                    <a:pt x="13085" y="9585"/>
                  </a:cubicBezTo>
                  <a:lnTo>
                    <a:pt x="13085" y="4894"/>
                  </a:lnTo>
                  <a:cubicBezTo>
                    <a:pt x="13085" y="4787"/>
                    <a:pt x="12990" y="4704"/>
                    <a:pt x="12883" y="4704"/>
                  </a:cubicBezTo>
                  <a:cubicBezTo>
                    <a:pt x="12788" y="4704"/>
                    <a:pt x="12692" y="4787"/>
                    <a:pt x="12692" y="4894"/>
                  </a:cubicBezTo>
                  <a:lnTo>
                    <a:pt x="12692" y="9585"/>
                  </a:lnTo>
                  <a:cubicBezTo>
                    <a:pt x="12692" y="10085"/>
                    <a:pt x="12276" y="10502"/>
                    <a:pt x="11776" y="10502"/>
                  </a:cubicBezTo>
                  <a:lnTo>
                    <a:pt x="11299" y="10502"/>
                  </a:lnTo>
                  <a:lnTo>
                    <a:pt x="11299" y="2370"/>
                  </a:lnTo>
                  <a:lnTo>
                    <a:pt x="11776" y="2370"/>
                  </a:lnTo>
                  <a:cubicBezTo>
                    <a:pt x="12276" y="2370"/>
                    <a:pt x="12692" y="2787"/>
                    <a:pt x="12692" y="3287"/>
                  </a:cubicBezTo>
                  <a:lnTo>
                    <a:pt x="12692" y="4120"/>
                  </a:lnTo>
                  <a:cubicBezTo>
                    <a:pt x="12692" y="4240"/>
                    <a:pt x="12788" y="4311"/>
                    <a:pt x="12895" y="4311"/>
                  </a:cubicBezTo>
                  <a:cubicBezTo>
                    <a:pt x="12990" y="4311"/>
                    <a:pt x="13085" y="4228"/>
                    <a:pt x="13085" y="4120"/>
                  </a:cubicBezTo>
                  <a:lnTo>
                    <a:pt x="13085" y="3287"/>
                  </a:lnTo>
                  <a:cubicBezTo>
                    <a:pt x="13085" y="2573"/>
                    <a:pt x="12502" y="1977"/>
                    <a:pt x="11776" y="1977"/>
                  </a:cubicBezTo>
                  <a:lnTo>
                    <a:pt x="11240" y="1977"/>
                  </a:lnTo>
                  <a:cubicBezTo>
                    <a:pt x="11145" y="1811"/>
                    <a:pt x="10966" y="1692"/>
                    <a:pt x="10775" y="1692"/>
                  </a:cubicBezTo>
                  <a:lnTo>
                    <a:pt x="10156" y="1692"/>
                  </a:lnTo>
                  <a:cubicBezTo>
                    <a:pt x="9942" y="1692"/>
                    <a:pt x="9775" y="1811"/>
                    <a:pt x="9692" y="1977"/>
                  </a:cubicBezTo>
                  <a:lnTo>
                    <a:pt x="9037" y="1977"/>
                  </a:lnTo>
                  <a:lnTo>
                    <a:pt x="9037" y="1418"/>
                  </a:lnTo>
                  <a:cubicBezTo>
                    <a:pt x="9037" y="644"/>
                    <a:pt x="8394" y="1"/>
                    <a:pt x="76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" name="Google Shape;10840;p75">
            <a:extLst>
              <a:ext uri="{FF2B5EF4-FFF2-40B4-BE49-F238E27FC236}">
                <a16:creationId xmlns:a16="http://schemas.microsoft.com/office/drawing/2014/main" id="{D4F604AF-D671-4714-B95D-BB49F4449689}"/>
              </a:ext>
            </a:extLst>
          </p:cNvPr>
          <p:cNvGrpSpPr/>
          <p:nvPr/>
        </p:nvGrpSpPr>
        <p:grpSpPr>
          <a:xfrm>
            <a:off x="3262634" y="3221728"/>
            <a:ext cx="306314" cy="347403"/>
            <a:chOff x="1310655" y="3360527"/>
            <a:chExt cx="306314" cy="347403"/>
          </a:xfrm>
          <a:solidFill>
            <a:srgbClr val="000000"/>
          </a:solidFill>
        </p:grpSpPr>
        <p:sp>
          <p:nvSpPr>
            <p:cNvPr id="47" name="Google Shape;10841;p75">
              <a:extLst>
                <a:ext uri="{FF2B5EF4-FFF2-40B4-BE49-F238E27FC236}">
                  <a16:creationId xmlns:a16="http://schemas.microsoft.com/office/drawing/2014/main" id="{D1DC2416-80D2-4180-8FC8-B14B6D5F3349}"/>
                </a:ext>
              </a:extLst>
            </p:cNvPr>
            <p:cNvSpPr/>
            <p:nvPr/>
          </p:nvSpPr>
          <p:spPr>
            <a:xfrm>
              <a:off x="1440416" y="3531630"/>
              <a:ext cx="151652" cy="176299"/>
            </a:xfrm>
            <a:custGeom>
              <a:avLst/>
              <a:gdLst/>
              <a:ahLst/>
              <a:cxnLst/>
              <a:rect l="l" t="t" r="r" b="b"/>
              <a:pathLst>
                <a:path w="4787" h="5565" extrusionOk="0">
                  <a:moveTo>
                    <a:pt x="1851" y="0"/>
                  </a:moveTo>
                  <a:cubicBezTo>
                    <a:pt x="1838" y="0"/>
                    <a:pt x="1824" y="2"/>
                    <a:pt x="1810" y="4"/>
                  </a:cubicBezTo>
                  <a:cubicBezTo>
                    <a:pt x="1751" y="28"/>
                    <a:pt x="1715" y="52"/>
                    <a:pt x="1691" y="112"/>
                  </a:cubicBezTo>
                  <a:lnTo>
                    <a:pt x="1275" y="1255"/>
                  </a:lnTo>
                  <a:cubicBezTo>
                    <a:pt x="429" y="1767"/>
                    <a:pt x="1" y="2731"/>
                    <a:pt x="191" y="3695"/>
                  </a:cubicBezTo>
                  <a:cubicBezTo>
                    <a:pt x="310" y="4314"/>
                    <a:pt x="667" y="4826"/>
                    <a:pt x="1179" y="5172"/>
                  </a:cubicBezTo>
                  <a:cubicBezTo>
                    <a:pt x="1560" y="5422"/>
                    <a:pt x="2013" y="5565"/>
                    <a:pt x="2453" y="5565"/>
                  </a:cubicBezTo>
                  <a:cubicBezTo>
                    <a:pt x="2608" y="5565"/>
                    <a:pt x="2751" y="5541"/>
                    <a:pt x="2918" y="5517"/>
                  </a:cubicBezTo>
                  <a:cubicBezTo>
                    <a:pt x="3799" y="5338"/>
                    <a:pt x="4489" y="4672"/>
                    <a:pt x="4715" y="3803"/>
                  </a:cubicBezTo>
                  <a:cubicBezTo>
                    <a:pt x="4727" y="3719"/>
                    <a:pt x="4692" y="3624"/>
                    <a:pt x="4596" y="3612"/>
                  </a:cubicBezTo>
                  <a:cubicBezTo>
                    <a:pt x="4586" y="3611"/>
                    <a:pt x="4576" y="3610"/>
                    <a:pt x="4565" y="3610"/>
                  </a:cubicBezTo>
                  <a:cubicBezTo>
                    <a:pt x="4491" y="3610"/>
                    <a:pt x="4416" y="3648"/>
                    <a:pt x="4406" y="3731"/>
                  </a:cubicBezTo>
                  <a:cubicBezTo>
                    <a:pt x="4215" y="4469"/>
                    <a:pt x="3620" y="5053"/>
                    <a:pt x="2858" y="5207"/>
                  </a:cubicBezTo>
                  <a:cubicBezTo>
                    <a:pt x="2728" y="5231"/>
                    <a:pt x="2597" y="5243"/>
                    <a:pt x="2468" y="5243"/>
                  </a:cubicBezTo>
                  <a:cubicBezTo>
                    <a:pt x="2075" y="5243"/>
                    <a:pt x="1692" y="5134"/>
                    <a:pt x="1370" y="4910"/>
                  </a:cubicBezTo>
                  <a:cubicBezTo>
                    <a:pt x="917" y="4612"/>
                    <a:pt x="620" y="4160"/>
                    <a:pt x="524" y="3636"/>
                  </a:cubicBezTo>
                  <a:cubicBezTo>
                    <a:pt x="346" y="2790"/>
                    <a:pt x="739" y="1933"/>
                    <a:pt x="1501" y="1517"/>
                  </a:cubicBezTo>
                  <a:cubicBezTo>
                    <a:pt x="1537" y="1493"/>
                    <a:pt x="1560" y="1469"/>
                    <a:pt x="1572" y="1421"/>
                  </a:cubicBezTo>
                  <a:lnTo>
                    <a:pt x="1918" y="469"/>
                  </a:lnTo>
                  <a:lnTo>
                    <a:pt x="2608" y="1219"/>
                  </a:lnTo>
                  <a:cubicBezTo>
                    <a:pt x="2632" y="1243"/>
                    <a:pt x="2668" y="1255"/>
                    <a:pt x="2703" y="1255"/>
                  </a:cubicBezTo>
                  <a:cubicBezTo>
                    <a:pt x="3572" y="1362"/>
                    <a:pt x="4275" y="2005"/>
                    <a:pt x="4430" y="2850"/>
                  </a:cubicBezTo>
                  <a:cubicBezTo>
                    <a:pt x="4454" y="2945"/>
                    <a:pt x="4465" y="3041"/>
                    <a:pt x="4465" y="3136"/>
                  </a:cubicBezTo>
                  <a:cubicBezTo>
                    <a:pt x="4465" y="3209"/>
                    <a:pt x="4521" y="3283"/>
                    <a:pt x="4599" y="3283"/>
                  </a:cubicBezTo>
                  <a:cubicBezTo>
                    <a:pt x="4610" y="3283"/>
                    <a:pt x="4621" y="3281"/>
                    <a:pt x="4632" y="3279"/>
                  </a:cubicBezTo>
                  <a:cubicBezTo>
                    <a:pt x="4715" y="3279"/>
                    <a:pt x="4787" y="3207"/>
                    <a:pt x="4775" y="3124"/>
                  </a:cubicBezTo>
                  <a:cubicBezTo>
                    <a:pt x="4775" y="3017"/>
                    <a:pt x="4763" y="2898"/>
                    <a:pt x="4727" y="2790"/>
                  </a:cubicBezTo>
                  <a:cubicBezTo>
                    <a:pt x="4537" y="1826"/>
                    <a:pt x="3763" y="1100"/>
                    <a:pt x="2787" y="945"/>
                  </a:cubicBezTo>
                  <a:lnTo>
                    <a:pt x="1965" y="52"/>
                  </a:lnTo>
                  <a:cubicBezTo>
                    <a:pt x="1929" y="16"/>
                    <a:pt x="1892" y="0"/>
                    <a:pt x="185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0842;p75">
              <a:extLst>
                <a:ext uri="{FF2B5EF4-FFF2-40B4-BE49-F238E27FC236}">
                  <a16:creationId xmlns:a16="http://schemas.microsoft.com/office/drawing/2014/main" id="{59EA9280-FD86-46F9-87E0-9954019DD5AB}"/>
                </a:ext>
              </a:extLst>
            </p:cNvPr>
            <p:cNvSpPr/>
            <p:nvPr/>
          </p:nvSpPr>
          <p:spPr>
            <a:xfrm>
              <a:off x="1486447" y="3589478"/>
              <a:ext cx="64152" cy="75842"/>
            </a:xfrm>
            <a:custGeom>
              <a:avLst/>
              <a:gdLst/>
              <a:ahLst/>
              <a:cxnLst/>
              <a:rect l="l" t="t" r="r" b="b"/>
              <a:pathLst>
                <a:path w="2025" h="2394" extrusionOk="0">
                  <a:moveTo>
                    <a:pt x="1691" y="1179"/>
                  </a:moveTo>
                  <a:lnTo>
                    <a:pt x="1691" y="2084"/>
                  </a:lnTo>
                  <a:lnTo>
                    <a:pt x="298" y="2084"/>
                  </a:lnTo>
                  <a:lnTo>
                    <a:pt x="298" y="1179"/>
                  </a:lnTo>
                  <a:close/>
                  <a:moveTo>
                    <a:pt x="1012" y="0"/>
                  </a:moveTo>
                  <a:cubicBezTo>
                    <a:pt x="715" y="0"/>
                    <a:pt x="476" y="238"/>
                    <a:pt x="476" y="536"/>
                  </a:cubicBezTo>
                  <a:lnTo>
                    <a:pt x="476" y="845"/>
                  </a:lnTo>
                  <a:lnTo>
                    <a:pt x="167" y="845"/>
                  </a:lnTo>
                  <a:cubicBezTo>
                    <a:pt x="84" y="845"/>
                    <a:pt x="0" y="917"/>
                    <a:pt x="0" y="1012"/>
                  </a:cubicBezTo>
                  <a:lnTo>
                    <a:pt x="0" y="2227"/>
                  </a:lnTo>
                  <a:cubicBezTo>
                    <a:pt x="0" y="2322"/>
                    <a:pt x="84" y="2393"/>
                    <a:pt x="167" y="2393"/>
                  </a:cubicBezTo>
                  <a:lnTo>
                    <a:pt x="1869" y="2393"/>
                  </a:lnTo>
                  <a:cubicBezTo>
                    <a:pt x="1953" y="2393"/>
                    <a:pt x="2024" y="2322"/>
                    <a:pt x="2024" y="2227"/>
                  </a:cubicBezTo>
                  <a:lnTo>
                    <a:pt x="2024" y="1012"/>
                  </a:lnTo>
                  <a:cubicBezTo>
                    <a:pt x="2012" y="917"/>
                    <a:pt x="1941" y="845"/>
                    <a:pt x="1846" y="845"/>
                  </a:cubicBezTo>
                  <a:lnTo>
                    <a:pt x="774" y="845"/>
                  </a:lnTo>
                  <a:lnTo>
                    <a:pt x="774" y="536"/>
                  </a:lnTo>
                  <a:cubicBezTo>
                    <a:pt x="774" y="417"/>
                    <a:pt x="881" y="310"/>
                    <a:pt x="1000" y="310"/>
                  </a:cubicBezTo>
                  <a:cubicBezTo>
                    <a:pt x="1119" y="310"/>
                    <a:pt x="1227" y="417"/>
                    <a:pt x="1227" y="536"/>
                  </a:cubicBezTo>
                  <a:cubicBezTo>
                    <a:pt x="1227" y="619"/>
                    <a:pt x="1298" y="703"/>
                    <a:pt x="1393" y="703"/>
                  </a:cubicBezTo>
                  <a:cubicBezTo>
                    <a:pt x="1477" y="703"/>
                    <a:pt x="1548" y="619"/>
                    <a:pt x="1548" y="536"/>
                  </a:cubicBezTo>
                  <a:cubicBezTo>
                    <a:pt x="1548" y="238"/>
                    <a:pt x="1310" y="0"/>
                    <a:pt x="101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0843;p75">
              <a:extLst>
                <a:ext uri="{FF2B5EF4-FFF2-40B4-BE49-F238E27FC236}">
                  <a16:creationId xmlns:a16="http://schemas.microsoft.com/office/drawing/2014/main" id="{2ABC36F7-441D-4D57-9D14-3A00BE1DF3B0}"/>
                </a:ext>
              </a:extLst>
            </p:cNvPr>
            <p:cNvSpPr/>
            <p:nvPr/>
          </p:nvSpPr>
          <p:spPr>
            <a:xfrm>
              <a:off x="1310655" y="3360527"/>
              <a:ext cx="306314" cy="334572"/>
            </a:xfrm>
            <a:custGeom>
              <a:avLst/>
              <a:gdLst/>
              <a:ahLst/>
              <a:cxnLst/>
              <a:rect l="l" t="t" r="r" b="b"/>
              <a:pathLst>
                <a:path w="9669" h="10561" extrusionOk="0">
                  <a:moveTo>
                    <a:pt x="2430" y="7941"/>
                  </a:moveTo>
                  <a:lnTo>
                    <a:pt x="3120" y="8644"/>
                  </a:lnTo>
                  <a:lnTo>
                    <a:pt x="2989" y="8775"/>
                  </a:lnTo>
                  <a:lnTo>
                    <a:pt x="2656" y="8430"/>
                  </a:lnTo>
                  <a:cubicBezTo>
                    <a:pt x="2626" y="8400"/>
                    <a:pt x="2585" y="8385"/>
                    <a:pt x="2543" y="8385"/>
                  </a:cubicBezTo>
                  <a:cubicBezTo>
                    <a:pt x="2501" y="8385"/>
                    <a:pt x="2459" y="8400"/>
                    <a:pt x="2430" y="8430"/>
                  </a:cubicBezTo>
                  <a:lnTo>
                    <a:pt x="2073" y="8787"/>
                  </a:lnTo>
                  <a:cubicBezTo>
                    <a:pt x="2037" y="8823"/>
                    <a:pt x="2025" y="8858"/>
                    <a:pt x="2025" y="8906"/>
                  </a:cubicBezTo>
                  <a:cubicBezTo>
                    <a:pt x="2025" y="8953"/>
                    <a:pt x="2037" y="9001"/>
                    <a:pt x="2073" y="9025"/>
                  </a:cubicBezTo>
                  <a:lnTo>
                    <a:pt x="2418" y="9370"/>
                  </a:lnTo>
                  <a:lnTo>
                    <a:pt x="2275" y="9501"/>
                  </a:lnTo>
                  <a:lnTo>
                    <a:pt x="1942" y="9156"/>
                  </a:lnTo>
                  <a:cubicBezTo>
                    <a:pt x="1912" y="9126"/>
                    <a:pt x="1870" y="9111"/>
                    <a:pt x="1828" y="9111"/>
                  </a:cubicBezTo>
                  <a:cubicBezTo>
                    <a:pt x="1787" y="9111"/>
                    <a:pt x="1745" y="9126"/>
                    <a:pt x="1715" y="9156"/>
                  </a:cubicBezTo>
                  <a:lnTo>
                    <a:pt x="1358" y="9513"/>
                  </a:lnTo>
                  <a:cubicBezTo>
                    <a:pt x="1322" y="9549"/>
                    <a:pt x="1311" y="9585"/>
                    <a:pt x="1311" y="9632"/>
                  </a:cubicBezTo>
                  <a:cubicBezTo>
                    <a:pt x="1311" y="9680"/>
                    <a:pt x="1322" y="9727"/>
                    <a:pt x="1358" y="9751"/>
                  </a:cubicBezTo>
                  <a:lnTo>
                    <a:pt x="1703" y="10096"/>
                  </a:lnTo>
                  <a:lnTo>
                    <a:pt x="1584" y="10192"/>
                  </a:lnTo>
                  <a:lnTo>
                    <a:pt x="882" y="9489"/>
                  </a:lnTo>
                  <a:lnTo>
                    <a:pt x="2430" y="7941"/>
                  </a:lnTo>
                  <a:close/>
                  <a:moveTo>
                    <a:pt x="6496" y="1"/>
                  </a:moveTo>
                  <a:cubicBezTo>
                    <a:pt x="5951" y="1"/>
                    <a:pt x="5469" y="199"/>
                    <a:pt x="5121" y="548"/>
                  </a:cubicBezTo>
                  <a:cubicBezTo>
                    <a:pt x="4704" y="964"/>
                    <a:pt x="4513" y="1572"/>
                    <a:pt x="4597" y="2238"/>
                  </a:cubicBezTo>
                  <a:cubicBezTo>
                    <a:pt x="4656" y="2727"/>
                    <a:pt x="4871" y="3227"/>
                    <a:pt x="5180" y="3655"/>
                  </a:cubicBezTo>
                  <a:lnTo>
                    <a:pt x="3501" y="5334"/>
                  </a:lnTo>
                  <a:cubicBezTo>
                    <a:pt x="3442" y="5394"/>
                    <a:pt x="3442" y="5501"/>
                    <a:pt x="3501" y="5560"/>
                  </a:cubicBezTo>
                  <a:cubicBezTo>
                    <a:pt x="3525" y="5584"/>
                    <a:pt x="3573" y="5608"/>
                    <a:pt x="3620" y="5608"/>
                  </a:cubicBezTo>
                  <a:cubicBezTo>
                    <a:pt x="3668" y="5608"/>
                    <a:pt x="3704" y="5584"/>
                    <a:pt x="3739" y="5560"/>
                  </a:cubicBezTo>
                  <a:lnTo>
                    <a:pt x="5406" y="3893"/>
                  </a:lnTo>
                  <a:cubicBezTo>
                    <a:pt x="5454" y="3953"/>
                    <a:pt x="5502" y="4000"/>
                    <a:pt x="5549" y="4060"/>
                  </a:cubicBezTo>
                  <a:cubicBezTo>
                    <a:pt x="5609" y="4120"/>
                    <a:pt x="5656" y="4155"/>
                    <a:pt x="5716" y="4203"/>
                  </a:cubicBezTo>
                  <a:lnTo>
                    <a:pt x="2334" y="7584"/>
                  </a:lnTo>
                  <a:lnTo>
                    <a:pt x="691" y="9239"/>
                  </a:lnTo>
                  <a:lnTo>
                    <a:pt x="370" y="8918"/>
                  </a:lnTo>
                  <a:lnTo>
                    <a:pt x="3299" y="5989"/>
                  </a:lnTo>
                  <a:cubicBezTo>
                    <a:pt x="3358" y="5929"/>
                    <a:pt x="3358" y="5822"/>
                    <a:pt x="3299" y="5763"/>
                  </a:cubicBezTo>
                  <a:cubicBezTo>
                    <a:pt x="3275" y="5733"/>
                    <a:pt x="3236" y="5718"/>
                    <a:pt x="3196" y="5718"/>
                  </a:cubicBezTo>
                  <a:cubicBezTo>
                    <a:pt x="3156" y="5718"/>
                    <a:pt x="3114" y="5733"/>
                    <a:pt x="3085" y="5763"/>
                  </a:cubicBezTo>
                  <a:lnTo>
                    <a:pt x="48" y="8799"/>
                  </a:lnTo>
                  <a:cubicBezTo>
                    <a:pt x="13" y="8834"/>
                    <a:pt x="1" y="8882"/>
                    <a:pt x="1" y="8918"/>
                  </a:cubicBezTo>
                  <a:cubicBezTo>
                    <a:pt x="1" y="8965"/>
                    <a:pt x="13" y="9013"/>
                    <a:pt x="48" y="9037"/>
                  </a:cubicBezTo>
                  <a:lnTo>
                    <a:pt x="596" y="9585"/>
                  </a:lnTo>
                  <a:lnTo>
                    <a:pt x="1513" y="10513"/>
                  </a:lnTo>
                  <a:cubicBezTo>
                    <a:pt x="1549" y="10549"/>
                    <a:pt x="1596" y="10561"/>
                    <a:pt x="1632" y="10561"/>
                  </a:cubicBezTo>
                  <a:cubicBezTo>
                    <a:pt x="1680" y="10561"/>
                    <a:pt x="1727" y="10537"/>
                    <a:pt x="1763" y="10513"/>
                  </a:cubicBezTo>
                  <a:lnTo>
                    <a:pt x="2108" y="10156"/>
                  </a:lnTo>
                  <a:cubicBezTo>
                    <a:pt x="2144" y="10120"/>
                    <a:pt x="2156" y="10085"/>
                    <a:pt x="2156" y="10037"/>
                  </a:cubicBezTo>
                  <a:cubicBezTo>
                    <a:pt x="2156" y="9989"/>
                    <a:pt x="2144" y="9954"/>
                    <a:pt x="2108" y="9918"/>
                  </a:cubicBezTo>
                  <a:lnTo>
                    <a:pt x="1775" y="9573"/>
                  </a:lnTo>
                  <a:lnTo>
                    <a:pt x="1906" y="9442"/>
                  </a:lnTo>
                  <a:lnTo>
                    <a:pt x="2251" y="9787"/>
                  </a:lnTo>
                  <a:cubicBezTo>
                    <a:pt x="2281" y="9817"/>
                    <a:pt x="2320" y="9832"/>
                    <a:pt x="2358" y="9832"/>
                  </a:cubicBezTo>
                  <a:cubicBezTo>
                    <a:pt x="2397" y="9832"/>
                    <a:pt x="2436" y="9817"/>
                    <a:pt x="2465" y="9787"/>
                  </a:cubicBezTo>
                  <a:lnTo>
                    <a:pt x="2823" y="9430"/>
                  </a:lnTo>
                  <a:cubicBezTo>
                    <a:pt x="2858" y="9394"/>
                    <a:pt x="2870" y="9358"/>
                    <a:pt x="2870" y="9311"/>
                  </a:cubicBezTo>
                  <a:cubicBezTo>
                    <a:pt x="2870" y="9263"/>
                    <a:pt x="2858" y="9215"/>
                    <a:pt x="2823" y="9192"/>
                  </a:cubicBezTo>
                  <a:lnTo>
                    <a:pt x="2489" y="8846"/>
                  </a:lnTo>
                  <a:lnTo>
                    <a:pt x="2620" y="8715"/>
                  </a:lnTo>
                  <a:lnTo>
                    <a:pt x="2966" y="9061"/>
                  </a:lnTo>
                  <a:cubicBezTo>
                    <a:pt x="2995" y="9090"/>
                    <a:pt x="3034" y="9105"/>
                    <a:pt x="3073" y="9105"/>
                  </a:cubicBezTo>
                  <a:cubicBezTo>
                    <a:pt x="3111" y="9105"/>
                    <a:pt x="3150" y="9090"/>
                    <a:pt x="3180" y="9061"/>
                  </a:cubicBezTo>
                  <a:lnTo>
                    <a:pt x="3537" y="8703"/>
                  </a:lnTo>
                  <a:cubicBezTo>
                    <a:pt x="3597" y="8644"/>
                    <a:pt x="3597" y="8537"/>
                    <a:pt x="3537" y="8477"/>
                  </a:cubicBezTo>
                  <a:lnTo>
                    <a:pt x="2727" y="7656"/>
                  </a:lnTo>
                  <a:lnTo>
                    <a:pt x="6014" y="4370"/>
                  </a:lnTo>
                  <a:cubicBezTo>
                    <a:pt x="6549" y="4751"/>
                    <a:pt x="7168" y="4977"/>
                    <a:pt x="7752" y="4977"/>
                  </a:cubicBezTo>
                  <a:cubicBezTo>
                    <a:pt x="8026" y="4977"/>
                    <a:pt x="8276" y="4929"/>
                    <a:pt x="8514" y="4846"/>
                  </a:cubicBezTo>
                  <a:cubicBezTo>
                    <a:pt x="8597" y="4810"/>
                    <a:pt x="8633" y="4727"/>
                    <a:pt x="8597" y="4632"/>
                  </a:cubicBezTo>
                  <a:cubicBezTo>
                    <a:pt x="8580" y="4570"/>
                    <a:pt x="8523" y="4534"/>
                    <a:pt x="8461" y="4534"/>
                  </a:cubicBezTo>
                  <a:cubicBezTo>
                    <a:pt x="8439" y="4534"/>
                    <a:pt x="8417" y="4539"/>
                    <a:pt x="8395" y="4548"/>
                  </a:cubicBezTo>
                  <a:cubicBezTo>
                    <a:pt x="8192" y="4625"/>
                    <a:pt x="7973" y="4662"/>
                    <a:pt x="7746" y="4662"/>
                  </a:cubicBezTo>
                  <a:cubicBezTo>
                    <a:pt x="7093" y="4662"/>
                    <a:pt x="6380" y="4355"/>
                    <a:pt x="5823" y="3798"/>
                  </a:cubicBezTo>
                  <a:cubicBezTo>
                    <a:pt x="4847" y="2834"/>
                    <a:pt x="4668" y="1453"/>
                    <a:pt x="5406" y="726"/>
                  </a:cubicBezTo>
                  <a:cubicBezTo>
                    <a:pt x="5707" y="421"/>
                    <a:pt x="6119" y="272"/>
                    <a:pt x="6568" y="272"/>
                  </a:cubicBezTo>
                  <a:cubicBezTo>
                    <a:pt x="7204" y="272"/>
                    <a:pt x="7913" y="571"/>
                    <a:pt x="8478" y="1143"/>
                  </a:cubicBezTo>
                  <a:cubicBezTo>
                    <a:pt x="9454" y="2107"/>
                    <a:pt x="9633" y="3489"/>
                    <a:pt x="8895" y="4215"/>
                  </a:cubicBezTo>
                  <a:lnTo>
                    <a:pt x="8883" y="4239"/>
                  </a:lnTo>
                  <a:cubicBezTo>
                    <a:pt x="8823" y="4298"/>
                    <a:pt x="8823" y="4393"/>
                    <a:pt x="8883" y="4453"/>
                  </a:cubicBezTo>
                  <a:cubicBezTo>
                    <a:pt x="8913" y="4483"/>
                    <a:pt x="8954" y="4498"/>
                    <a:pt x="8996" y="4498"/>
                  </a:cubicBezTo>
                  <a:cubicBezTo>
                    <a:pt x="9038" y="4498"/>
                    <a:pt x="9079" y="4483"/>
                    <a:pt x="9109" y="4453"/>
                  </a:cubicBezTo>
                  <a:lnTo>
                    <a:pt x="9121" y="4441"/>
                  </a:lnTo>
                  <a:cubicBezTo>
                    <a:pt x="9502" y="4072"/>
                    <a:pt x="9669" y="3465"/>
                    <a:pt x="9585" y="2786"/>
                  </a:cubicBezTo>
                  <a:cubicBezTo>
                    <a:pt x="9502" y="2131"/>
                    <a:pt x="9169" y="1476"/>
                    <a:pt x="8645" y="964"/>
                  </a:cubicBezTo>
                  <a:cubicBezTo>
                    <a:pt x="8133" y="441"/>
                    <a:pt x="7478" y="95"/>
                    <a:pt x="6823" y="24"/>
                  </a:cubicBezTo>
                  <a:cubicBezTo>
                    <a:pt x="6712" y="8"/>
                    <a:pt x="6603" y="1"/>
                    <a:pt x="649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0844;p75">
              <a:extLst>
                <a:ext uri="{FF2B5EF4-FFF2-40B4-BE49-F238E27FC236}">
                  <a16:creationId xmlns:a16="http://schemas.microsoft.com/office/drawing/2014/main" id="{254A562D-659E-4DAF-892B-4C020C3E0D4C}"/>
                </a:ext>
              </a:extLst>
            </p:cNvPr>
            <p:cNvSpPr/>
            <p:nvPr/>
          </p:nvSpPr>
          <p:spPr>
            <a:xfrm>
              <a:off x="1474377" y="3380453"/>
              <a:ext cx="122221" cy="118895"/>
            </a:xfrm>
            <a:custGeom>
              <a:avLst/>
              <a:gdLst/>
              <a:ahLst/>
              <a:cxnLst/>
              <a:rect l="l" t="t" r="r" b="b"/>
              <a:pathLst>
                <a:path w="3858" h="3753" extrusionOk="0">
                  <a:moveTo>
                    <a:pt x="1488" y="312"/>
                  </a:moveTo>
                  <a:cubicBezTo>
                    <a:pt x="1953" y="312"/>
                    <a:pt x="2453" y="526"/>
                    <a:pt x="2858" y="943"/>
                  </a:cubicBezTo>
                  <a:cubicBezTo>
                    <a:pt x="3536" y="1621"/>
                    <a:pt x="3691" y="2609"/>
                    <a:pt x="3167" y="3133"/>
                  </a:cubicBezTo>
                  <a:cubicBezTo>
                    <a:pt x="2965" y="3336"/>
                    <a:pt x="2667" y="3443"/>
                    <a:pt x="2346" y="3443"/>
                  </a:cubicBezTo>
                  <a:cubicBezTo>
                    <a:pt x="1881" y="3443"/>
                    <a:pt x="1381" y="3229"/>
                    <a:pt x="976" y="2812"/>
                  </a:cubicBezTo>
                  <a:cubicBezTo>
                    <a:pt x="631" y="2479"/>
                    <a:pt x="429" y="2050"/>
                    <a:pt x="369" y="1645"/>
                  </a:cubicBezTo>
                  <a:cubicBezTo>
                    <a:pt x="322" y="1240"/>
                    <a:pt x="429" y="883"/>
                    <a:pt x="667" y="633"/>
                  </a:cubicBezTo>
                  <a:cubicBezTo>
                    <a:pt x="869" y="419"/>
                    <a:pt x="1167" y="312"/>
                    <a:pt x="1488" y="312"/>
                  </a:cubicBezTo>
                  <a:close/>
                  <a:moveTo>
                    <a:pt x="1518" y="1"/>
                  </a:moveTo>
                  <a:cubicBezTo>
                    <a:pt x="1106" y="1"/>
                    <a:pt x="738" y="143"/>
                    <a:pt x="465" y="407"/>
                  </a:cubicBezTo>
                  <a:cubicBezTo>
                    <a:pt x="143" y="716"/>
                    <a:pt x="0" y="1181"/>
                    <a:pt x="72" y="1681"/>
                  </a:cubicBezTo>
                  <a:cubicBezTo>
                    <a:pt x="131" y="2181"/>
                    <a:pt x="381" y="2657"/>
                    <a:pt x="774" y="3038"/>
                  </a:cubicBezTo>
                  <a:cubicBezTo>
                    <a:pt x="1227" y="3502"/>
                    <a:pt x="1822" y="3752"/>
                    <a:pt x="2358" y="3752"/>
                  </a:cubicBezTo>
                  <a:cubicBezTo>
                    <a:pt x="2762" y="3752"/>
                    <a:pt x="3132" y="3622"/>
                    <a:pt x="3405" y="3348"/>
                  </a:cubicBezTo>
                  <a:cubicBezTo>
                    <a:pt x="3703" y="3038"/>
                    <a:pt x="3858" y="2574"/>
                    <a:pt x="3798" y="2074"/>
                  </a:cubicBezTo>
                  <a:cubicBezTo>
                    <a:pt x="3739" y="1586"/>
                    <a:pt x="3477" y="1109"/>
                    <a:pt x="3096" y="716"/>
                  </a:cubicBezTo>
                  <a:cubicBezTo>
                    <a:pt x="2703" y="335"/>
                    <a:pt x="2215" y="73"/>
                    <a:pt x="1738" y="14"/>
                  </a:cubicBezTo>
                  <a:cubicBezTo>
                    <a:pt x="1664" y="5"/>
                    <a:pt x="1590" y="1"/>
                    <a:pt x="151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0845;p75">
              <a:extLst>
                <a:ext uri="{FF2B5EF4-FFF2-40B4-BE49-F238E27FC236}">
                  <a16:creationId xmlns:a16="http://schemas.microsoft.com/office/drawing/2014/main" id="{0DCA78ED-5CC8-413D-9360-D6B095B32B75}"/>
                </a:ext>
              </a:extLst>
            </p:cNvPr>
            <p:cNvSpPr/>
            <p:nvPr/>
          </p:nvSpPr>
          <p:spPr>
            <a:xfrm>
              <a:off x="1510207" y="3632848"/>
              <a:ext cx="15492" cy="17741"/>
            </a:xfrm>
            <a:custGeom>
              <a:avLst/>
              <a:gdLst/>
              <a:ahLst/>
              <a:cxnLst/>
              <a:rect l="l" t="t" r="r" b="b"/>
              <a:pathLst>
                <a:path w="489" h="560" extrusionOk="0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27"/>
                    <a:pt x="24" y="262"/>
                    <a:pt x="72" y="298"/>
                  </a:cubicBezTo>
                  <a:lnTo>
                    <a:pt x="72" y="405"/>
                  </a:lnTo>
                  <a:cubicBezTo>
                    <a:pt x="72" y="488"/>
                    <a:pt x="143" y="560"/>
                    <a:pt x="238" y="560"/>
                  </a:cubicBezTo>
                  <a:cubicBezTo>
                    <a:pt x="322" y="560"/>
                    <a:pt x="393" y="488"/>
                    <a:pt x="393" y="405"/>
                  </a:cubicBezTo>
                  <a:lnTo>
                    <a:pt x="393" y="298"/>
                  </a:lnTo>
                  <a:cubicBezTo>
                    <a:pt x="441" y="262"/>
                    <a:pt x="477" y="227"/>
                    <a:pt x="477" y="167"/>
                  </a:cubicBezTo>
                  <a:cubicBezTo>
                    <a:pt x="488" y="72"/>
                    <a:pt x="417" y="0"/>
                    <a:pt x="3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" name="Google Shape;12594;p78">
            <a:extLst>
              <a:ext uri="{FF2B5EF4-FFF2-40B4-BE49-F238E27FC236}">
                <a16:creationId xmlns:a16="http://schemas.microsoft.com/office/drawing/2014/main" id="{7ACD1FCA-4917-4411-9AC2-A15E13F779C7}"/>
              </a:ext>
            </a:extLst>
          </p:cNvPr>
          <p:cNvGrpSpPr/>
          <p:nvPr/>
        </p:nvGrpSpPr>
        <p:grpSpPr>
          <a:xfrm>
            <a:off x="5471370" y="3245139"/>
            <a:ext cx="261929" cy="280550"/>
            <a:chOff x="5170480" y="2934639"/>
            <a:chExt cx="261929" cy="280550"/>
          </a:xfrm>
          <a:solidFill>
            <a:srgbClr val="000000"/>
          </a:solidFill>
        </p:grpSpPr>
        <p:sp>
          <p:nvSpPr>
            <p:cNvPr id="59" name="Google Shape;12595;p78">
              <a:extLst>
                <a:ext uri="{FF2B5EF4-FFF2-40B4-BE49-F238E27FC236}">
                  <a16:creationId xmlns:a16="http://schemas.microsoft.com/office/drawing/2014/main" id="{FB4CB17D-B335-48E5-84FE-CDE3EB384B56}"/>
                </a:ext>
              </a:extLst>
            </p:cNvPr>
            <p:cNvSpPr/>
            <p:nvPr/>
          </p:nvSpPr>
          <p:spPr>
            <a:xfrm>
              <a:off x="5170480" y="2934639"/>
              <a:ext cx="243340" cy="280550"/>
            </a:xfrm>
            <a:custGeom>
              <a:avLst/>
              <a:gdLst/>
              <a:ahLst/>
              <a:cxnLst/>
              <a:rect l="l" t="t" r="r" b="b"/>
              <a:pathLst>
                <a:path w="7645" h="8814" extrusionOk="0">
                  <a:moveTo>
                    <a:pt x="4192" y="301"/>
                  </a:moveTo>
                  <a:lnTo>
                    <a:pt x="5228" y="1337"/>
                  </a:lnTo>
                  <a:lnTo>
                    <a:pt x="3144" y="1337"/>
                  </a:lnTo>
                  <a:lnTo>
                    <a:pt x="4192" y="301"/>
                  </a:lnTo>
                  <a:close/>
                  <a:moveTo>
                    <a:pt x="4190" y="0"/>
                  </a:moveTo>
                  <a:cubicBezTo>
                    <a:pt x="4156" y="0"/>
                    <a:pt x="4120" y="9"/>
                    <a:pt x="4097" y="27"/>
                  </a:cubicBezTo>
                  <a:lnTo>
                    <a:pt x="2787" y="1337"/>
                  </a:lnTo>
                  <a:lnTo>
                    <a:pt x="703" y="1337"/>
                  </a:lnTo>
                  <a:cubicBezTo>
                    <a:pt x="632" y="1337"/>
                    <a:pt x="572" y="1396"/>
                    <a:pt x="572" y="1480"/>
                  </a:cubicBezTo>
                  <a:lnTo>
                    <a:pt x="572" y="3623"/>
                  </a:lnTo>
                  <a:lnTo>
                    <a:pt x="144" y="3623"/>
                  </a:lnTo>
                  <a:cubicBezTo>
                    <a:pt x="60" y="3623"/>
                    <a:pt x="1" y="3682"/>
                    <a:pt x="1" y="3754"/>
                  </a:cubicBezTo>
                  <a:lnTo>
                    <a:pt x="1" y="8683"/>
                  </a:lnTo>
                  <a:cubicBezTo>
                    <a:pt x="1" y="8754"/>
                    <a:pt x="60" y="8814"/>
                    <a:pt x="144" y="8814"/>
                  </a:cubicBezTo>
                  <a:lnTo>
                    <a:pt x="1489" y="8814"/>
                  </a:lnTo>
                  <a:cubicBezTo>
                    <a:pt x="1572" y="8814"/>
                    <a:pt x="1632" y="8754"/>
                    <a:pt x="1632" y="8683"/>
                  </a:cubicBezTo>
                  <a:cubicBezTo>
                    <a:pt x="1632" y="8599"/>
                    <a:pt x="1572" y="8540"/>
                    <a:pt x="1489" y="8540"/>
                  </a:cubicBezTo>
                  <a:lnTo>
                    <a:pt x="275" y="8540"/>
                  </a:lnTo>
                  <a:lnTo>
                    <a:pt x="275" y="4004"/>
                  </a:lnTo>
                  <a:lnTo>
                    <a:pt x="882" y="4456"/>
                  </a:lnTo>
                  <a:cubicBezTo>
                    <a:pt x="904" y="4469"/>
                    <a:pt x="928" y="4476"/>
                    <a:pt x="952" y="4476"/>
                  </a:cubicBezTo>
                  <a:cubicBezTo>
                    <a:pt x="992" y="4476"/>
                    <a:pt x="1031" y="4458"/>
                    <a:pt x="1061" y="4420"/>
                  </a:cubicBezTo>
                  <a:cubicBezTo>
                    <a:pt x="1108" y="4361"/>
                    <a:pt x="1096" y="4289"/>
                    <a:pt x="1037" y="4242"/>
                  </a:cubicBezTo>
                  <a:lnTo>
                    <a:pt x="834" y="4087"/>
                  </a:lnTo>
                  <a:lnTo>
                    <a:pt x="834" y="3766"/>
                  </a:lnTo>
                  <a:lnTo>
                    <a:pt x="834" y="3754"/>
                  </a:lnTo>
                  <a:lnTo>
                    <a:pt x="834" y="3730"/>
                  </a:lnTo>
                  <a:lnTo>
                    <a:pt x="834" y="1610"/>
                  </a:lnTo>
                  <a:lnTo>
                    <a:pt x="7371" y="1610"/>
                  </a:lnTo>
                  <a:lnTo>
                    <a:pt x="7371" y="2099"/>
                  </a:lnTo>
                  <a:cubicBezTo>
                    <a:pt x="7371" y="2170"/>
                    <a:pt x="7430" y="2230"/>
                    <a:pt x="7502" y="2230"/>
                  </a:cubicBezTo>
                  <a:cubicBezTo>
                    <a:pt x="7585" y="2230"/>
                    <a:pt x="7645" y="2170"/>
                    <a:pt x="7645" y="2099"/>
                  </a:cubicBezTo>
                  <a:lnTo>
                    <a:pt x="7645" y="1468"/>
                  </a:lnTo>
                  <a:cubicBezTo>
                    <a:pt x="7633" y="1396"/>
                    <a:pt x="7573" y="1337"/>
                    <a:pt x="7490" y="1337"/>
                  </a:cubicBezTo>
                  <a:lnTo>
                    <a:pt x="5585" y="1337"/>
                  </a:lnTo>
                  <a:lnTo>
                    <a:pt x="4275" y="27"/>
                  </a:lnTo>
                  <a:cubicBezTo>
                    <a:pt x="4257" y="9"/>
                    <a:pt x="4225" y="0"/>
                    <a:pt x="419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2596;p78">
              <a:extLst>
                <a:ext uri="{FF2B5EF4-FFF2-40B4-BE49-F238E27FC236}">
                  <a16:creationId xmlns:a16="http://schemas.microsoft.com/office/drawing/2014/main" id="{64FC30C8-9C6F-4611-9F5C-02AFBF33B954}"/>
                </a:ext>
              </a:extLst>
            </p:cNvPr>
            <p:cNvSpPr/>
            <p:nvPr/>
          </p:nvSpPr>
          <p:spPr>
            <a:xfrm>
              <a:off x="5217493" y="3007116"/>
              <a:ext cx="34122" cy="34122"/>
            </a:xfrm>
            <a:custGeom>
              <a:avLst/>
              <a:gdLst/>
              <a:ahLst/>
              <a:cxnLst/>
              <a:rect l="l" t="t" r="r" b="b"/>
              <a:pathLst>
                <a:path w="1072" h="1072" extrusionOk="0">
                  <a:moveTo>
                    <a:pt x="810" y="262"/>
                  </a:moveTo>
                  <a:lnTo>
                    <a:pt x="810" y="810"/>
                  </a:lnTo>
                  <a:lnTo>
                    <a:pt x="274" y="810"/>
                  </a:lnTo>
                  <a:lnTo>
                    <a:pt x="274" y="262"/>
                  </a:lnTo>
                  <a:close/>
                  <a:moveTo>
                    <a:pt x="143" y="0"/>
                  </a:moveTo>
                  <a:cubicBezTo>
                    <a:pt x="60" y="0"/>
                    <a:pt x="0" y="60"/>
                    <a:pt x="0" y="131"/>
                  </a:cubicBezTo>
                  <a:lnTo>
                    <a:pt x="0" y="941"/>
                  </a:lnTo>
                  <a:cubicBezTo>
                    <a:pt x="0" y="1012"/>
                    <a:pt x="60" y="1072"/>
                    <a:pt x="143" y="1072"/>
                  </a:cubicBezTo>
                  <a:lnTo>
                    <a:pt x="941" y="1072"/>
                  </a:lnTo>
                  <a:cubicBezTo>
                    <a:pt x="1012" y="1072"/>
                    <a:pt x="1072" y="1012"/>
                    <a:pt x="1072" y="941"/>
                  </a:cubicBezTo>
                  <a:lnTo>
                    <a:pt x="1072" y="131"/>
                  </a:lnTo>
                  <a:cubicBezTo>
                    <a:pt x="1060" y="60"/>
                    <a:pt x="1000" y="0"/>
                    <a:pt x="94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2597;p78">
              <a:extLst>
                <a:ext uri="{FF2B5EF4-FFF2-40B4-BE49-F238E27FC236}">
                  <a16:creationId xmlns:a16="http://schemas.microsoft.com/office/drawing/2014/main" id="{BE396BCD-1360-4AB5-B588-0B9312DB7CD4}"/>
                </a:ext>
              </a:extLst>
            </p:cNvPr>
            <p:cNvSpPr/>
            <p:nvPr/>
          </p:nvSpPr>
          <p:spPr>
            <a:xfrm>
              <a:off x="5264474" y="3007116"/>
              <a:ext cx="26196" cy="8371"/>
            </a:xfrm>
            <a:custGeom>
              <a:avLst/>
              <a:gdLst/>
              <a:ahLst/>
              <a:cxnLst/>
              <a:rect l="l" t="t" r="r" b="b"/>
              <a:pathLst>
                <a:path w="823" h="263" extrusionOk="0">
                  <a:moveTo>
                    <a:pt x="132" y="0"/>
                  </a:moveTo>
                  <a:cubicBezTo>
                    <a:pt x="60" y="0"/>
                    <a:pt x="1" y="60"/>
                    <a:pt x="1" y="131"/>
                  </a:cubicBezTo>
                  <a:cubicBezTo>
                    <a:pt x="1" y="215"/>
                    <a:pt x="60" y="262"/>
                    <a:pt x="132" y="262"/>
                  </a:cubicBezTo>
                  <a:lnTo>
                    <a:pt x="679" y="262"/>
                  </a:lnTo>
                  <a:cubicBezTo>
                    <a:pt x="763" y="262"/>
                    <a:pt x="822" y="215"/>
                    <a:pt x="822" y="131"/>
                  </a:cubicBezTo>
                  <a:cubicBezTo>
                    <a:pt x="822" y="60"/>
                    <a:pt x="763" y="0"/>
                    <a:pt x="67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2598;p78">
              <a:extLst>
                <a:ext uri="{FF2B5EF4-FFF2-40B4-BE49-F238E27FC236}">
                  <a16:creationId xmlns:a16="http://schemas.microsoft.com/office/drawing/2014/main" id="{B1E2CCA8-AC1A-4664-B9F4-3806EB01001A}"/>
                </a:ext>
              </a:extLst>
            </p:cNvPr>
            <p:cNvSpPr/>
            <p:nvPr/>
          </p:nvSpPr>
          <p:spPr>
            <a:xfrm>
              <a:off x="5264856" y="3029079"/>
              <a:ext cx="86068" cy="8371"/>
            </a:xfrm>
            <a:custGeom>
              <a:avLst/>
              <a:gdLst/>
              <a:ahLst/>
              <a:cxnLst/>
              <a:rect l="l" t="t" r="r" b="b"/>
              <a:pathLst>
                <a:path w="2704" h="263" extrusionOk="0">
                  <a:moveTo>
                    <a:pt x="143" y="1"/>
                  </a:moveTo>
                  <a:cubicBezTo>
                    <a:pt x="60" y="1"/>
                    <a:pt x="1" y="60"/>
                    <a:pt x="1" y="132"/>
                  </a:cubicBezTo>
                  <a:cubicBezTo>
                    <a:pt x="1" y="203"/>
                    <a:pt x="60" y="263"/>
                    <a:pt x="143" y="263"/>
                  </a:cubicBezTo>
                  <a:lnTo>
                    <a:pt x="2560" y="263"/>
                  </a:lnTo>
                  <a:cubicBezTo>
                    <a:pt x="2644" y="263"/>
                    <a:pt x="2703" y="203"/>
                    <a:pt x="2703" y="132"/>
                  </a:cubicBezTo>
                  <a:cubicBezTo>
                    <a:pt x="2679" y="60"/>
                    <a:pt x="2620" y="1"/>
                    <a:pt x="254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2599;p78">
              <a:extLst>
                <a:ext uri="{FF2B5EF4-FFF2-40B4-BE49-F238E27FC236}">
                  <a16:creationId xmlns:a16="http://schemas.microsoft.com/office/drawing/2014/main" id="{BB6DFEE2-B58E-4966-AE45-D16841546C9A}"/>
                </a:ext>
              </a:extLst>
            </p:cNvPr>
            <p:cNvSpPr/>
            <p:nvPr/>
          </p:nvSpPr>
          <p:spPr>
            <a:xfrm>
              <a:off x="5227710" y="3062819"/>
              <a:ext cx="51565" cy="8753"/>
            </a:xfrm>
            <a:custGeom>
              <a:avLst/>
              <a:gdLst/>
              <a:ahLst/>
              <a:cxnLst/>
              <a:rect l="l" t="t" r="r" b="b"/>
              <a:pathLst>
                <a:path w="1620" h="275" extrusionOk="0">
                  <a:moveTo>
                    <a:pt x="132" y="0"/>
                  </a:moveTo>
                  <a:cubicBezTo>
                    <a:pt x="60" y="0"/>
                    <a:pt x="1" y="60"/>
                    <a:pt x="1" y="143"/>
                  </a:cubicBezTo>
                  <a:cubicBezTo>
                    <a:pt x="1" y="215"/>
                    <a:pt x="60" y="274"/>
                    <a:pt x="132" y="274"/>
                  </a:cubicBezTo>
                  <a:lnTo>
                    <a:pt x="1489" y="274"/>
                  </a:lnTo>
                  <a:cubicBezTo>
                    <a:pt x="1560" y="274"/>
                    <a:pt x="1620" y="215"/>
                    <a:pt x="1620" y="143"/>
                  </a:cubicBezTo>
                  <a:cubicBezTo>
                    <a:pt x="1620" y="72"/>
                    <a:pt x="1560" y="0"/>
                    <a:pt x="148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2600;p78">
              <a:extLst>
                <a:ext uri="{FF2B5EF4-FFF2-40B4-BE49-F238E27FC236}">
                  <a16:creationId xmlns:a16="http://schemas.microsoft.com/office/drawing/2014/main" id="{7DA13037-CFA8-4B51-95B9-40C31FBD371A}"/>
                </a:ext>
              </a:extLst>
            </p:cNvPr>
            <p:cNvSpPr/>
            <p:nvPr/>
          </p:nvSpPr>
          <p:spPr>
            <a:xfrm>
              <a:off x="5196644" y="3182945"/>
              <a:ext cx="42461" cy="8371"/>
            </a:xfrm>
            <a:custGeom>
              <a:avLst/>
              <a:gdLst/>
              <a:ahLst/>
              <a:cxnLst/>
              <a:rect l="l" t="t" r="r" b="b"/>
              <a:pathLst>
                <a:path w="1334" h="263" extrusionOk="0">
                  <a:moveTo>
                    <a:pt x="143" y="1"/>
                  </a:moveTo>
                  <a:cubicBezTo>
                    <a:pt x="60" y="1"/>
                    <a:pt x="0" y="60"/>
                    <a:pt x="0" y="132"/>
                  </a:cubicBezTo>
                  <a:cubicBezTo>
                    <a:pt x="0" y="203"/>
                    <a:pt x="60" y="263"/>
                    <a:pt x="143" y="263"/>
                  </a:cubicBezTo>
                  <a:lnTo>
                    <a:pt x="1191" y="263"/>
                  </a:lnTo>
                  <a:cubicBezTo>
                    <a:pt x="1274" y="263"/>
                    <a:pt x="1334" y="203"/>
                    <a:pt x="1334" y="132"/>
                  </a:cubicBezTo>
                  <a:cubicBezTo>
                    <a:pt x="1310" y="60"/>
                    <a:pt x="1274" y="1"/>
                    <a:pt x="119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2601;p78">
              <a:extLst>
                <a:ext uri="{FF2B5EF4-FFF2-40B4-BE49-F238E27FC236}">
                  <a16:creationId xmlns:a16="http://schemas.microsoft.com/office/drawing/2014/main" id="{D88012E4-FA89-45E6-9AA0-CB4A76927105}"/>
                </a:ext>
              </a:extLst>
            </p:cNvPr>
            <p:cNvSpPr/>
            <p:nvPr/>
          </p:nvSpPr>
          <p:spPr>
            <a:xfrm>
              <a:off x="5210299" y="3013928"/>
              <a:ext cx="222110" cy="201261"/>
            </a:xfrm>
            <a:custGeom>
              <a:avLst/>
              <a:gdLst/>
              <a:ahLst/>
              <a:cxnLst/>
              <a:rect l="l" t="t" r="r" b="b"/>
              <a:pathLst>
                <a:path w="6978" h="6323" extrusionOk="0">
                  <a:moveTo>
                    <a:pt x="4679" y="2632"/>
                  </a:moveTo>
                  <a:lnTo>
                    <a:pt x="4274" y="2929"/>
                  </a:lnTo>
                  <a:lnTo>
                    <a:pt x="1441" y="2929"/>
                  </a:lnTo>
                  <a:lnTo>
                    <a:pt x="1024" y="2632"/>
                  </a:lnTo>
                  <a:close/>
                  <a:moveTo>
                    <a:pt x="3905" y="3168"/>
                  </a:moveTo>
                  <a:lnTo>
                    <a:pt x="3500" y="3465"/>
                  </a:lnTo>
                  <a:lnTo>
                    <a:pt x="2179" y="3465"/>
                  </a:lnTo>
                  <a:lnTo>
                    <a:pt x="1774" y="3168"/>
                  </a:lnTo>
                  <a:close/>
                  <a:moveTo>
                    <a:pt x="3143" y="3727"/>
                  </a:moveTo>
                  <a:lnTo>
                    <a:pt x="2846" y="3942"/>
                  </a:lnTo>
                  <a:lnTo>
                    <a:pt x="2548" y="3727"/>
                  </a:lnTo>
                  <a:close/>
                  <a:moveTo>
                    <a:pt x="6239" y="1"/>
                  </a:moveTo>
                  <a:cubicBezTo>
                    <a:pt x="6167" y="1"/>
                    <a:pt x="6108" y="48"/>
                    <a:pt x="6108" y="132"/>
                  </a:cubicBezTo>
                  <a:lnTo>
                    <a:pt x="6108" y="1263"/>
                  </a:lnTo>
                  <a:lnTo>
                    <a:pt x="6108" y="1596"/>
                  </a:lnTo>
                  <a:lnTo>
                    <a:pt x="5036" y="2382"/>
                  </a:lnTo>
                  <a:lnTo>
                    <a:pt x="667" y="2382"/>
                  </a:lnTo>
                  <a:lnTo>
                    <a:pt x="226" y="2060"/>
                  </a:lnTo>
                  <a:cubicBezTo>
                    <a:pt x="204" y="2047"/>
                    <a:pt x="180" y="2040"/>
                    <a:pt x="156" y="2040"/>
                  </a:cubicBezTo>
                  <a:cubicBezTo>
                    <a:pt x="116" y="2040"/>
                    <a:pt x="77" y="2059"/>
                    <a:pt x="48" y="2096"/>
                  </a:cubicBezTo>
                  <a:cubicBezTo>
                    <a:pt x="0" y="2156"/>
                    <a:pt x="24" y="2227"/>
                    <a:pt x="83" y="2275"/>
                  </a:cubicBezTo>
                  <a:lnTo>
                    <a:pt x="2786" y="4203"/>
                  </a:lnTo>
                  <a:cubicBezTo>
                    <a:pt x="2810" y="4221"/>
                    <a:pt x="2837" y="4230"/>
                    <a:pt x="2863" y="4230"/>
                  </a:cubicBezTo>
                  <a:cubicBezTo>
                    <a:pt x="2890" y="4230"/>
                    <a:pt x="2917" y="4221"/>
                    <a:pt x="2941" y="4203"/>
                  </a:cubicBezTo>
                  <a:lnTo>
                    <a:pt x="6703" y="1513"/>
                  </a:lnTo>
                  <a:lnTo>
                    <a:pt x="6703" y="6049"/>
                  </a:lnTo>
                  <a:lnTo>
                    <a:pt x="786" y="6049"/>
                  </a:lnTo>
                  <a:cubicBezTo>
                    <a:pt x="702" y="6049"/>
                    <a:pt x="643" y="6108"/>
                    <a:pt x="643" y="6192"/>
                  </a:cubicBezTo>
                  <a:cubicBezTo>
                    <a:pt x="643" y="6263"/>
                    <a:pt x="702" y="6323"/>
                    <a:pt x="786" y="6323"/>
                  </a:cubicBezTo>
                  <a:lnTo>
                    <a:pt x="6834" y="6323"/>
                  </a:lnTo>
                  <a:cubicBezTo>
                    <a:pt x="6918" y="6323"/>
                    <a:pt x="6977" y="6263"/>
                    <a:pt x="6977" y="6192"/>
                  </a:cubicBezTo>
                  <a:lnTo>
                    <a:pt x="6977" y="1263"/>
                  </a:lnTo>
                  <a:cubicBezTo>
                    <a:pt x="6941" y="1263"/>
                    <a:pt x="6941" y="1239"/>
                    <a:pt x="6941" y="1239"/>
                  </a:cubicBezTo>
                  <a:cubicBezTo>
                    <a:pt x="6929" y="1191"/>
                    <a:pt x="6882" y="1132"/>
                    <a:pt x="6810" y="1132"/>
                  </a:cubicBezTo>
                  <a:lnTo>
                    <a:pt x="6370" y="1132"/>
                  </a:lnTo>
                  <a:lnTo>
                    <a:pt x="6370" y="132"/>
                  </a:lnTo>
                  <a:cubicBezTo>
                    <a:pt x="6370" y="48"/>
                    <a:pt x="6310" y="1"/>
                    <a:pt x="623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" name="Google Shape;10663;p75">
            <a:extLst>
              <a:ext uri="{FF2B5EF4-FFF2-40B4-BE49-F238E27FC236}">
                <a16:creationId xmlns:a16="http://schemas.microsoft.com/office/drawing/2014/main" id="{560DD9A1-60E1-4829-A55A-B426DCACE2D7}"/>
              </a:ext>
            </a:extLst>
          </p:cNvPr>
          <p:cNvGrpSpPr/>
          <p:nvPr/>
        </p:nvGrpSpPr>
        <p:grpSpPr>
          <a:xfrm>
            <a:off x="7447809" y="3214078"/>
            <a:ext cx="342144" cy="362704"/>
            <a:chOff x="2704005" y="4258781"/>
            <a:chExt cx="342144" cy="362704"/>
          </a:xfrm>
          <a:solidFill>
            <a:srgbClr val="000000"/>
          </a:solidFill>
        </p:grpSpPr>
        <p:sp>
          <p:nvSpPr>
            <p:cNvPr id="67" name="Google Shape;10664;p75">
              <a:extLst>
                <a:ext uri="{FF2B5EF4-FFF2-40B4-BE49-F238E27FC236}">
                  <a16:creationId xmlns:a16="http://schemas.microsoft.com/office/drawing/2014/main" id="{4569702F-5A16-490A-AF23-91231C0A260C}"/>
                </a:ext>
              </a:extLst>
            </p:cNvPr>
            <p:cNvSpPr/>
            <p:nvPr/>
          </p:nvSpPr>
          <p:spPr>
            <a:xfrm>
              <a:off x="2704005" y="4258781"/>
              <a:ext cx="173543" cy="183554"/>
            </a:xfrm>
            <a:custGeom>
              <a:avLst/>
              <a:gdLst/>
              <a:ahLst/>
              <a:cxnLst/>
              <a:rect l="l" t="t" r="r" b="b"/>
              <a:pathLst>
                <a:path w="5478" h="5794" extrusionOk="0">
                  <a:moveTo>
                    <a:pt x="2646" y="0"/>
                  </a:moveTo>
                  <a:cubicBezTo>
                    <a:pt x="2134" y="0"/>
                    <a:pt x="1626" y="154"/>
                    <a:pt x="1191" y="447"/>
                  </a:cubicBezTo>
                  <a:cubicBezTo>
                    <a:pt x="798" y="709"/>
                    <a:pt x="489" y="1066"/>
                    <a:pt x="298" y="1483"/>
                  </a:cubicBezTo>
                  <a:cubicBezTo>
                    <a:pt x="108" y="1876"/>
                    <a:pt x="1" y="2328"/>
                    <a:pt x="24" y="2769"/>
                  </a:cubicBezTo>
                  <a:cubicBezTo>
                    <a:pt x="24" y="2864"/>
                    <a:pt x="120" y="2936"/>
                    <a:pt x="203" y="2936"/>
                  </a:cubicBezTo>
                  <a:cubicBezTo>
                    <a:pt x="298" y="2936"/>
                    <a:pt x="370" y="2852"/>
                    <a:pt x="370" y="2757"/>
                  </a:cubicBezTo>
                  <a:cubicBezTo>
                    <a:pt x="346" y="1935"/>
                    <a:pt x="715" y="1197"/>
                    <a:pt x="1394" y="733"/>
                  </a:cubicBezTo>
                  <a:cubicBezTo>
                    <a:pt x="1786" y="473"/>
                    <a:pt x="2229" y="348"/>
                    <a:pt x="2668" y="348"/>
                  </a:cubicBezTo>
                  <a:cubicBezTo>
                    <a:pt x="3413" y="348"/>
                    <a:pt x="4146" y="709"/>
                    <a:pt x="4596" y="1376"/>
                  </a:cubicBezTo>
                  <a:cubicBezTo>
                    <a:pt x="5168" y="2209"/>
                    <a:pt x="5120" y="3293"/>
                    <a:pt x="4489" y="4079"/>
                  </a:cubicBezTo>
                  <a:cubicBezTo>
                    <a:pt x="4465" y="4114"/>
                    <a:pt x="4453" y="4162"/>
                    <a:pt x="4465" y="4198"/>
                  </a:cubicBezTo>
                  <a:lnTo>
                    <a:pt x="4525" y="5376"/>
                  </a:lnTo>
                  <a:lnTo>
                    <a:pt x="3453" y="4876"/>
                  </a:lnTo>
                  <a:cubicBezTo>
                    <a:pt x="3418" y="4852"/>
                    <a:pt x="3382" y="4852"/>
                    <a:pt x="3334" y="4852"/>
                  </a:cubicBezTo>
                  <a:cubicBezTo>
                    <a:pt x="3123" y="4915"/>
                    <a:pt x="2908" y="4945"/>
                    <a:pt x="2695" y="4945"/>
                  </a:cubicBezTo>
                  <a:cubicBezTo>
                    <a:pt x="1939" y="4945"/>
                    <a:pt x="1214" y="4565"/>
                    <a:pt x="786" y="3924"/>
                  </a:cubicBezTo>
                  <a:cubicBezTo>
                    <a:pt x="667" y="3745"/>
                    <a:pt x="584" y="3567"/>
                    <a:pt x="524" y="3352"/>
                  </a:cubicBezTo>
                  <a:cubicBezTo>
                    <a:pt x="495" y="3283"/>
                    <a:pt x="433" y="3239"/>
                    <a:pt x="359" y="3239"/>
                  </a:cubicBezTo>
                  <a:cubicBezTo>
                    <a:pt x="343" y="3239"/>
                    <a:pt x="327" y="3241"/>
                    <a:pt x="310" y="3245"/>
                  </a:cubicBezTo>
                  <a:cubicBezTo>
                    <a:pt x="227" y="3281"/>
                    <a:pt x="179" y="3364"/>
                    <a:pt x="203" y="3459"/>
                  </a:cubicBezTo>
                  <a:cubicBezTo>
                    <a:pt x="286" y="3686"/>
                    <a:pt x="382" y="3900"/>
                    <a:pt x="524" y="4090"/>
                  </a:cubicBezTo>
                  <a:cubicBezTo>
                    <a:pt x="1018" y="4840"/>
                    <a:pt x="1844" y="5272"/>
                    <a:pt x="2713" y="5272"/>
                  </a:cubicBezTo>
                  <a:cubicBezTo>
                    <a:pt x="2935" y="5272"/>
                    <a:pt x="3159" y="5244"/>
                    <a:pt x="3382" y="5186"/>
                  </a:cubicBezTo>
                  <a:lnTo>
                    <a:pt x="4644" y="5781"/>
                  </a:lnTo>
                  <a:cubicBezTo>
                    <a:pt x="4668" y="5793"/>
                    <a:pt x="4692" y="5793"/>
                    <a:pt x="4715" y="5793"/>
                  </a:cubicBezTo>
                  <a:cubicBezTo>
                    <a:pt x="4751" y="5793"/>
                    <a:pt x="4775" y="5781"/>
                    <a:pt x="4811" y="5757"/>
                  </a:cubicBezTo>
                  <a:cubicBezTo>
                    <a:pt x="4846" y="5734"/>
                    <a:pt x="4882" y="5674"/>
                    <a:pt x="4882" y="5614"/>
                  </a:cubicBezTo>
                  <a:lnTo>
                    <a:pt x="4823" y="4210"/>
                  </a:lnTo>
                  <a:cubicBezTo>
                    <a:pt x="5442" y="3328"/>
                    <a:pt x="5477" y="2102"/>
                    <a:pt x="4846" y="1162"/>
                  </a:cubicBezTo>
                  <a:cubicBezTo>
                    <a:pt x="4465" y="590"/>
                    <a:pt x="3870" y="185"/>
                    <a:pt x="3168" y="54"/>
                  </a:cubicBezTo>
                  <a:cubicBezTo>
                    <a:pt x="2995" y="18"/>
                    <a:pt x="2820" y="0"/>
                    <a:pt x="264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0665;p75">
              <a:extLst>
                <a:ext uri="{FF2B5EF4-FFF2-40B4-BE49-F238E27FC236}">
                  <a16:creationId xmlns:a16="http://schemas.microsoft.com/office/drawing/2014/main" id="{C0A43F51-9F09-4FEE-BE16-0E0BB44C80BE}"/>
                </a:ext>
              </a:extLst>
            </p:cNvPr>
            <p:cNvSpPr/>
            <p:nvPr/>
          </p:nvSpPr>
          <p:spPr>
            <a:xfrm>
              <a:off x="2733816" y="4278961"/>
              <a:ext cx="112052" cy="122633"/>
            </a:xfrm>
            <a:custGeom>
              <a:avLst/>
              <a:gdLst/>
              <a:ahLst/>
              <a:cxnLst/>
              <a:rect l="l" t="t" r="r" b="b"/>
              <a:pathLst>
                <a:path w="3537" h="3871" extrusionOk="0">
                  <a:moveTo>
                    <a:pt x="2285" y="0"/>
                  </a:moveTo>
                  <a:cubicBezTo>
                    <a:pt x="2256" y="0"/>
                    <a:pt x="2227" y="8"/>
                    <a:pt x="2203" y="24"/>
                  </a:cubicBezTo>
                  <a:cubicBezTo>
                    <a:pt x="2119" y="60"/>
                    <a:pt x="2096" y="167"/>
                    <a:pt x="2143" y="239"/>
                  </a:cubicBezTo>
                  <a:lnTo>
                    <a:pt x="2227" y="394"/>
                  </a:lnTo>
                  <a:cubicBezTo>
                    <a:pt x="2084" y="346"/>
                    <a:pt x="1917" y="334"/>
                    <a:pt x="1762" y="334"/>
                  </a:cubicBezTo>
                  <a:cubicBezTo>
                    <a:pt x="786" y="334"/>
                    <a:pt x="0" y="1120"/>
                    <a:pt x="0" y="2108"/>
                  </a:cubicBezTo>
                  <a:cubicBezTo>
                    <a:pt x="0" y="3084"/>
                    <a:pt x="786" y="3870"/>
                    <a:pt x="1762" y="3870"/>
                  </a:cubicBezTo>
                  <a:cubicBezTo>
                    <a:pt x="2750" y="3870"/>
                    <a:pt x="3536" y="3084"/>
                    <a:pt x="3536" y="2108"/>
                  </a:cubicBezTo>
                  <a:cubicBezTo>
                    <a:pt x="3477" y="1941"/>
                    <a:pt x="3465" y="1810"/>
                    <a:pt x="3429" y="1679"/>
                  </a:cubicBezTo>
                  <a:cubicBezTo>
                    <a:pt x="3420" y="1603"/>
                    <a:pt x="3349" y="1550"/>
                    <a:pt x="3279" y="1550"/>
                  </a:cubicBezTo>
                  <a:cubicBezTo>
                    <a:pt x="3261" y="1550"/>
                    <a:pt x="3243" y="1553"/>
                    <a:pt x="3227" y="1560"/>
                  </a:cubicBezTo>
                  <a:cubicBezTo>
                    <a:pt x="3131" y="1572"/>
                    <a:pt x="3072" y="1656"/>
                    <a:pt x="3108" y="1763"/>
                  </a:cubicBezTo>
                  <a:cubicBezTo>
                    <a:pt x="3131" y="1870"/>
                    <a:pt x="3155" y="1989"/>
                    <a:pt x="3155" y="2096"/>
                  </a:cubicBezTo>
                  <a:cubicBezTo>
                    <a:pt x="3155" y="2882"/>
                    <a:pt x="2512" y="3525"/>
                    <a:pt x="1715" y="3525"/>
                  </a:cubicBezTo>
                  <a:cubicBezTo>
                    <a:pt x="929" y="3525"/>
                    <a:pt x="286" y="2882"/>
                    <a:pt x="286" y="2096"/>
                  </a:cubicBezTo>
                  <a:cubicBezTo>
                    <a:pt x="286" y="1298"/>
                    <a:pt x="929" y="667"/>
                    <a:pt x="1715" y="667"/>
                  </a:cubicBezTo>
                  <a:cubicBezTo>
                    <a:pt x="1834" y="667"/>
                    <a:pt x="1941" y="679"/>
                    <a:pt x="2060" y="703"/>
                  </a:cubicBezTo>
                  <a:lnTo>
                    <a:pt x="1881" y="751"/>
                  </a:lnTo>
                  <a:cubicBezTo>
                    <a:pt x="1798" y="763"/>
                    <a:pt x="1738" y="858"/>
                    <a:pt x="1762" y="965"/>
                  </a:cubicBezTo>
                  <a:cubicBezTo>
                    <a:pt x="1772" y="1031"/>
                    <a:pt x="1834" y="1083"/>
                    <a:pt x="1913" y="1083"/>
                  </a:cubicBezTo>
                  <a:cubicBezTo>
                    <a:pt x="1934" y="1083"/>
                    <a:pt x="1955" y="1079"/>
                    <a:pt x="1977" y="1072"/>
                  </a:cubicBezTo>
                  <a:lnTo>
                    <a:pt x="2655" y="929"/>
                  </a:lnTo>
                  <a:cubicBezTo>
                    <a:pt x="2762" y="894"/>
                    <a:pt x="2822" y="775"/>
                    <a:pt x="2762" y="679"/>
                  </a:cubicBezTo>
                  <a:lnTo>
                    <a:pt x="2417" y="84"/>
                  </a:lnTo>
                  <a:cubicBezTo>
                    <a:pt x="2394" y="29"/>
                    <a:pt x="2339" y="0"/>
                    <a:pt x="228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0666;p75">
              <a:extLst>
                <a:ext uri="{FF2B5EF4-FFF2-40B4-BE49-F238E27FC236}">
                  <a16:creationId xmlns:a16="http://schemas.microsoft.com/office/drawing/2014/main" id="{00E8DD49-76CB-4652-8F2B-6892F73FB80A}"/>
                </a:ext>
              </a:extLst>
            </p:cNvPr>
            <p:cNvSpPr/>
            <p:nvPr/>
          </p:nvSpPr>
          <p:spPr>
            <a:xfrm>
              <a:off x="2759445" y="4322711"/>
              <a:ext cx="33993" cy="44542"/>
            </a:xfrm>
            <a:custGeom>
              <a:avLst/>
              <a:gdLst/>
              <a:ahLst/>
              <a:cxnLst/>
              <a:rect l="l" t="t" r="r" b="b"/>
              <a:pathLst>
                <a:path w="1073" h="1406" extrusionOk="0">
                  <a:moveTo>
                    <a:pt x="513" y="1"/>
                  </a:moveTo>
                  <a:cubicBezTo>
                    <a:pt x="239" y="1"/>
                    <a:pt x="36" y="203"/>
                    <a:pt x="36" y="453"/>
                  </a:cubicBezTo>
                  <a:cubicBezTo>
                    <a:pt x="36" y="548"/>
                    <a:pt x="108" y="620"/>
                    <a:pt x="203" y="620"/>
                  </a:cubicBezTo>
                  <a:cubicBezTo>
                    <a:pt x="287" y="620"/>
                    <a:pt x="358" y="548"/>
                    <a:pt x="358" y="453"/>
                  </a:cubicBezTo>
                  <a:cubicBezTo>
                    <a:pt x="358" y="382"/>
                    <a:pt x="417" y="322"/>
                    <a:pt x="513" y="322"/>
                  </a:cubicBezTo>
                  <a:lnTo>
                    <a:pt x="560" y="322"/>
                  </a:lnTo>
                  <a:cubicBezTo>
                    <a:pt x="572" y="322"/>
                    <a:pt x="584" y="334"/>
                    <a:pt x="584" y="334"/>
                  </a:cubicBezTo>
                  <a:lnTo>
                    <a:pt x="584" y="358"/>
                  </a:lnTo>
                  <a:lnTo>
                    <a:pt x="48" y="1144"/>
                  </a:lnTo>
                  <a:cubicBezTo>
                    <a:pt x="13" y="1191"/>
                    <a:pt x="1" y="1263"/>
                    <a:pt x="36" y="1322"/>
                  </a:cubicBezTo>
                  <a:cubicBezTo>
                    <a:pt x="60" y="1382"/>
                    <a:pt x="120" y="1406"/>
                    <a:pt x="179" y="1406"/>
                  </a:cubicBezTo>
                  <a:lnTo>
                    <a:pt x="906" y="1406"/>
                  </a:lnTo>
                  <a:cubicBezTo>
                    <a:pt x="1001" y="1406"/>
                    <a:pt x="1072" y="1334"/>
                    <a:pt x="1072" y="1251"/>
                  </a:cubicBezTo>
                  <a:cubicBezTo>
                    <a:pt x="1072" y="1156"/>
                    <a:pt x="1037" y="1072"/>
                    <a:pt x="929" y="1072"/>
                  </a:cubicBezTo>
                  <a:lnTo>
                    <a:pt x="513" y="1072"/>
                  </a:lnTo>
                  <a:lnTo>
                    <a:pt x="870" y="548"/>
                  </a:lnTo>
                  <a:cubicBezTo>
                    <a:pt x="941" y="441"/>
                    <a:pt x="941" y="310"/>
                    <a:pt x="882" y="191"/>
                  </a:cubicBezTo>
                  <a:cubicBezTo>
                    <a:pt x="822" y="72"/>
                    <a:pt x="691" y="1"/>
                    <a:pt x="56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0667;p75">
              <a:extLst>
                <a:ext uri="{FF2B5EF4-FFF2-40B4-BE49-F238E27FC236}">
                  <a16:creationId xmlns:a16="http://schemas.microsoft.com/office/drawing/2014/main" id="{D3E2D135-92A5-4148-9F87-F399A5D7E9D1}"/>
                </a:ext>
              </a:extLst>
            </p:cNvPr>
            <p:cNvSpPr/>
            <p:nvPr/>
          </p:nvSpPr>
          <p:spPr>
            <a:xfrm>
              <a:off x="2791885" y="4321951"/>
              <a:ext cx="26073" cy="44922"/>
            </a:xfrm>
            <a:custGeom>
              <a:avLst/>
              <a:gdLst/>
              <a:ahLst/>
              <a:cxnLst/>
              <a:rect l="l" t="t" r="r" b="b"/>
              <a:pathLst>
                <a:path w="823" h="1418" extrusionOk="0">
                  <a:moveTo>
                    <a:pt x="167" y="1"/>
                  </a:moveTo>
                  <a:cubicBezTo>
                    <a:pt x="84" y="1"/>
                    <a:pt x="1" y="84"/>
                    <a:pt x="1" y="168"/>
                  </a:cubicBezTo>
                  <a:lnTo>
                    <a:pt x="1" y="751"/>
                  </a:lnTo>
                  <a:cubicBezTo>
                    <a:pt x="1" y="834"/>
                    <a:pt x="84" y="918"/>
                    <a:pt x="167" y="918"/>
                  </a:cubicBezTo>
                  <a:lnTo>
                    <a:pt x="501" y="918"/>
                  </a:lnTo>
                  <a:lnTo>
                    <a:pt x="501" y="1251"/>
                  </a:lnTo>
                  <a:cubicBezTo>
                    <a:pt x="501" y="1346"/>
                    <a:pt x="572" y="1418"/>
                    <a:pt x="667" y="1418"/>
                  </a:cubicBezTo>
                  <a:cubicBezTo>
                    <a:pt x="751" y="1418"/>
                    <a:pt x="822" y="1346"/>
                    <a:pt x="822" y="1251"/>
                  </a:cubicBezTo>
                  <a:lnTo>
                    <a:pt x="822" y="751"/>
                  </a:lnTo>
                  <a:lnTo>
                    <a:pt x="822" y="168"/>
                  </a:lnTo>
                  <a:cubicBezTo>
                    <a:pt x="810" y="84"/>
                    <a:pt x="739" y="1"/>
                    <a:pt x="644" y="1"/>
                  </a:cubicBezTo>
                  <a:cubicBezTo>
                    <a:pt x="560" y="1"/>
                    <a:pt x="477" y="84"/>
                    <a:pt x="477" y="168"/>
                  </a:cubicBezTo>
                  <a:lnTo>
                    <a:pt x="477" y="572"/>
                  </a:lnTo>
                  <a:lnTo>
                    <a:pt x="334" y="572"/>
                  </a:lnTo>
                  <a:lnTo>
                    <a:pt x="334" y="168"/>
                  </a:lnTo>
                  <a:cubicBezTo>
                    <a:pt x="334" y="84"/>
                    <a:pt x="263" y="1"/>
                    <a:pt x="1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0668;p75">
              <a:extLst>
                <a:ext uri="{FF2B5EF4-FFF2-40B4-BE49-F238E27FC236}">
                  <a16:creationId xmlns:a16="http://schemas.microsoft.com/office/drawing/2014/main" id="{13D1A62B-63C1-4570-B930-46DB81C1CF2A}"/>
                </a:ext>
              </a:extLst>
            </p:cNvPr>
            <p:cNvSpPr/>
            <p:nvPr/>
          </p:nvSpPr>
          <p:spPr>
            <a:xfrm>
              <a:off x="2828095" y="4322648"/>
              <a:ext cx="218053" cy="170597"/>
            </a:xfrm>
            <a:custGeom>
              <a:avLst/>
              <a:gdLst/>
              <a:ahLst/>
              <a:cxnLst/>
              <a:rect l="l" t="t" r="r" b="b"/>
              <a:pathLst>
                <a:path w="6883" h="5385" extrusionOk="0">
                  <a:moveTo>
                    <a:pt x="4111" y="0"/>
                  </a:moveTo>
                  <a:cubicBezTo>
                    <a:pt x="4032" y="0"/>
                    <a:pt x="3952" y="5"/>
                    <a:pt x="3870" y="15"/>
                  </a:cubicBezTo>
                  <a:cubicBezTo>
                    <a:pt x="3251" y="62"/>
                    <a:pt x="2632" y="372"/>
                    <a:pt x="2156" y="860"/>
                  </a:cubicBezTo>
                  <a:cubicBezTo>
                    <a:pt x="1679" y="1348"/>
                    <a:pt x="1382" y="1979"/>
                    <a:pt x="1334" y="2586"/>
                  </a:cubicBezTo>
                  <a:cubicBezTo>
                    <a:pt x="1310" y="3015"/>
                    <a:pt x="1382" y="3420"/>
                    <a:pt x="1549" y="3825"/>
                  </a:cubicBezTo>
                  <a:lnTo>
                    <a:pt x="72" y="5087"/>
                  </a:lnTo>
                  <a:cubicBezTo>
                    <a:pt x="1" y="5146"/>
                    <a:pt x="1" y="5253"/>
                    <a:pt x="60" y="5325"/>
                  </a:cubicBezTo>
                  <a:cubicBezTo>
                    <a:pt x="84" y="5372"/>
                    <a:pt x="132" y="5384"/>
                    <a:pt x="191" y="5384"/>
                  </a:cubicBezTo>
                  <a:cubicBezTo>
                    <a:pt x="227" y="5384"/>
                    <a:pt x="263" y="5372"/>
                    <a:pt x="298" y="5337"/>
                  </a:cubicBezTo>
                  <a:lnTo>
                    <a:pt x="1870" y="3991"/>
                  </a:lnTo>
                  <a:cubicBezTo>
                    <a:pt x="1930" y="3944"/>
                    <a:pt x="1941" y="3848"/>
                    <a:pt x="1918" y="3789"/>
                  </a:cubicBezTo>
                  <a:cubicBezTo>
                    <a:pt x="1739" y="3420"/>
                    <a:pt x="1668" y="3015"/>
                    <a:pt x="1691" y="2598"/>
                  </a:cubicBezTo>
                  <a:cubicBezTo>
                    <a:pt x="1763" y="1491"/>
                    <a:pt x="2811" y="431"/>
                    <a:pt x="3906" y="336"/>
                  </a:cubicBezTo>
                  <a:cubicBezTo>
                    <a:pt x="3965" y="333"/>
                    <a:pt x="4023" y="332"/>
                    <a:pt x="4081" y="332"/>
                  </a:cubicBezTo>
                  <a:cubicBezTo>
                    <a:pt x="4280" y="332"/>
                    <a:pt x="4474" y="350"/>
                    <a:pt x="4668" y="396"/>
                  </a:cubicBezTo>
                  <a:cubicBezTo>
                    <a:pt x="4716" y="419"/>
                    <a:pt x="4716" y="443"/>
                    <a:pt x="4727" y="455"/>
                  </a:cubicBezTo>
                  <a:cubicBezTo>
                    <a:pt x="4727" y="479"/>
                    <a:pt x="4739" y="503"/>
                    <a:pt x="4716" y="539"/>
                  </a:cubicBezTo>
                  <a:lnTo>
                    <a:pt x="3632" y="1622"/>
                  </a:lnTo>
                  <a:cubicBezTo>
                    <a:pt x="3477" y="1765"/>
                    <a:pt x="3394" y="1967"/>
                    <a:pt x="3394" y="2182"/>
                  </a:cubicBezTo>
                  <a:cubicBezTo>
                    <a:pt x="3394" y="2396"/>
                    <a:pt x="3477" y="2598"/>
                    <a:pt x="3632" y="2753"/>
                  </a:cubicBezTo>
                  <a:lnTo>
                    <a:pt x="4132" y="3253"/>
                  </a:lnTo>
                  <a:cubicBezTo>
                    <a:pt x="4287" y="3408"/>
                    <a:pt x="4489" y="3485"/>
                    <a:pt x="4692" y="3485"/>
                  </a:cubicBezTo>
                  <a:cubicBezTo>
                    <a:pt x="4894" y="3485"/>
                    <a:pt x="5097" y="3408"/>
                    <a:pt x="5251" y="3253"/>
                  </a:cubicBezTo>
                  <a:lnTo>
                    <a:pt x="6347" y="2158"/>
                  </a:lnTo>
                  <a:cubicBezTo>
                    <a:pt x="6369" y="2135"/>
                    <a:pt x="6387" y="2127"/>
                    <a:pt x="6403" y="2127"/>
                  </a:cubicBezTo>
                  <a:cubicBezTo>
                    <a:pt x="6413" y="2127"/>
                    <a:pt x="6421" y="2130"/>
                    <a:pt x="6430" y="2134"/>
                  </a:cubicBezTo>
                  <a:cubicBezTo>
                    <a:pt x="6442" y="2134"/>
                    <a:pt x="6466" y="2158"/>
                    <a:pt x="6478" y="2194"/>
                  </a:cubicBezTo>
                  <a:cubicBezTo>
                    <a:pt x="6537" y="2455"/>
                    <a:pt x="6573" y="2705"/>
                    <a:pt x="6537" y="2967"/>
                  </a:cubicBezTo>
                  <a:cubicBezTo>
                    <a:pt x="6478" y="3753"/>
                    <a:pt x="5966" y="4515"/>
                    <a:pt x="5216" y="4944"/>
                  </a:cubicBezTo>
                  <a:cubicBezTo>
                    <a:pt x="5144" y="4980"/>
                    <a:pt x="5108" y="5087"/>
                    <a:pt x="5156" y="5158"/>
                  </a:cubicBezTo>
                  <a:cubicBezTo>
                    <a:pt x="5187" y="5213"/>
                    <a:pt x="5244" y="5242"/>
                    <a:pt x="5300" y="5242"/>
                  </a:cubicBezTo>
                  <a:cubicBezTo>
                    <a:pt x="5329" y="5242"/>
                    <a:pt x="5358" y="5234"/>
                    <a:pt x="5382" y="5218"/>
                  </a:cubicBezTo>
                  <a:cubicBezTo>
                    <a:pt x="6228" y="4741"/>
                    <a:pt x="6823" y="3884"/>
                    <a:pt x="6883" y="2991"/>
                  </a:cubicBezTo>
                  <a:cubicBezTo>
                    <a:pt x="6871" y="2682"/>
                    <a:pt x="6859" y="2384"/>
                    <a:pt x="6775" y="2098"/>
                  </a:cubicBezTo>
                  <a:cubicBezTo>
                    <a:pt x="6752" y="1943"/>
                    <a:pt x="6632" y="1848"/>
                    <a:pt x="6478" y="1801"/>
                  </a:cubicBezTo>
                  <a:cubicBezTo>
                    <a:pt x="6440" y="1788"/>
                    <a:pt x="6402" y="1782"/>
                    <a:pt x="6364" y="1782"/>
                  </a:cubicBezTo>
                  <a:cubicBezTo>
                    <a:pt x="6258" y="1782"/>
                    <a:pt x="6155" y="1829"/>
                    <a:pt x="6085" y="1908"/>
                  </a:cubicBezTo>
                  <a:lnTo>
                    <a:pt x="4978" y="3003"/>
                  </a:lnTo>
                  <a:cubicBezTo>
                    <a:pt x="4888" y="3092"/>
                    <a:pt x="4772" y="3137"/>
                    <a:pt x="4658" y="3137"/>
                  </a:cubicBezTo>
                  <a:cubicBezTo>
                    <a:pt x="4543" y="3137"/>
                    <a:pt x="4430" y="3092"/>
                    <a:pt x="4346" y="3003"/>
                  </a:cubicBezTo>
                  <a:lnTo>
                    <a:pt x="3835" y="2503"/>
                  </a:lnTo>
                  <a:cubicBezTo>
                    <a:pt x="3751" y="2408"/>
                    <a:pt x="3704" y="2301"/>
                    <a:pt x="3704" y="2170"/>
                  </a:cubicBezTo>
                  <a:cubicBezTo>
                    <a:pt x="3704" y="2051"/>
                    <a:pt x="3751" y="1932"/>
                    <a:pt x="3835" y="1848"/>
                  </a:cubicBezTo>
                  <a:lnTo>
                    <a:pt x="4918" y="753"/>
                  </a:lnTo>
                  <a:cubicBezTo>
                    <a:pt x="5025" y="658"/>
                    <a:pt x="5073" y="491"/>
                    <a:pt x="5025" y="360"/>
                  </a:cubicBezTo>
                  <a:cubicBezTo>
                    <a:pt x="4978" y="205"/>
                    <a:pt x="4882" y="98"/>
                    <a:pt x="4727" y="74"/>
                  </a:cubicBezTo>
                  <a:cubicBezTo>
                    <a:pt x="4520" y="31"/>
                    <a:pt x="4320" y="0"/>
                    <a:pt x="411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0669;p75">
              <a:extLst>
                <a:ext uri="{FF2B5EF4-FFF2-40B4-BE49-F238E27FC236}">
                  <a16:creationId xmlns:a16="http://schemas.microsoft.com/office/drawing/2014/main" id="{FD2D2A53-2A8C-438B-8D0B-4685C383142F}"/>
                </a:ext>
              </a:extLst>
            </p:cNvPr>
            <p:cNvSpPr/>
            <p:nvPr/>
          </p:nvSpPr>
          <p:spPr>
            <a:xfrm>
              <a:off x="2746995" y="4480034"/>
              <a:ext cx="232404" cy="141451"/>
            </a:xfrm>
            <a:custGeom>
              <a:avLst/>
              <a:gdLst/>
              <a:ahLst/>
              <a:cxnLst/>
              <a:rect l="l" t="t" r="r" b="b"/>
              <a:pathLst>
                <a:path w="7336" h="4465" extrusionOk="0">
                  <a:moveTo>
                    <a:pt x="5613" y="0"/>
                  </a:moveTo>
                  <a:cubicBezTo>
                    <a:pt x="5566" y="0"/>
                    <a:pt x="5522" y="19"/>
                    <a:pt x="5490" y="59"/>
                  </a:cubicBezTo>
                  <a:lnTo>
                    <a:pt x="2168" y="3905"/>
                  </a:lnTo>
                  <a:cubicBezTo>
                    <a:pt x="2049" y="4036"/>
                    <a:pt x="1870" y="4119"/>
                    <a:pt x="1692" y="4119"/>
                  </a:cubicBezTo>
                  <a:cubicBezTo>
                    <a:pt x="1513" y="4119"/>
                    <a:pt x="1334" y="4060"/>
                    <a:pt x="1203" y="3929"/>
                  </a:cubicBezTo>
                  <a:lnTo>
                    <a:pt x="549" y="3274"/>
                  </a:lnTo>
                  <a:cubicBezTo>
                    <a:pt x="429" y="3143"/>
                    <a:pt x="358" y="2976"/>
                    <a:pt x="358" y="2786"/>
                  </a:cubicBezTo>
                  <a:cubicBezTo>
                    <a:pt x="370" y="2607"/>
                    <a:pt x="441" y="2429"/>
                    <a:pt x="572" y="2321"/>
                  </a:cubicBezTo>
                  <a:lnTo>
                    <a:pt x="2334" y="821"/>
                  </a:lnTo>
                  <a:cubicBezTo>
                    <a:pt x="2406" y="762"/>
                    <a:pt x="2406" y="655"/>
                    <a:pt x="2346" y="583"/>
                  </a:cubicBezTo>
                  <a:cubicBezTo>
                    <a:pt x="2315" y="546"/>
                    <a:pt x="2271" y="528"/>
                    <a:pt x="2226" y="528"/>
                  </a:cubicBezTo>
                  <a:cubicBezTo>
                    <a:pt x="2185" y="528"/>
                    <a:pt x="2142" y="543"/>
                    <a:pt x="2108" y="571"/>
                  </a:cubicBezTo>
                  <a:lnTo>
                    <a:pt x="358" y="2071"/>
                  </a:lnTo>
                  <a:cubicBezTo>
                    <a:pt x="144" y="2250"/>
                    <a:pt x="25" y="2500"/>
                    <a:pt x="13" y="2786"/>
                  </a:cubicBezTo>
                  <a:cubicBezTo>
                    <a:pt x="1" y="3048"/>
                    <a:pt x="96" y="3322"/>
                    <a:pt x="299" y="3512"/>
                  </a:cubicBezTo>
                  <a:lnTo>
                    <a:pt x="953" y="4167"/>
                  </a:lnTo>
                  <a:cubicBezTo>
                    <a:pt x="1132" y="4357"/>
                    <a:pt x="1394" y="4465"/>
                    <a:pt x="1644" y="4465"/>
                  </a:cubicBezTo>
                  <a:lnTo>
                    <a:pt x="1680" y="4465"/>
                  </a:lnTo>
                  <a:cubicBezTo>
                    <a:pt x="1965" y="4453"/>
                    <a:pt x="2215" y="4334"/>
                    <a:pt x="2394" y="4119"/>
                  </a:cubicBezTo>
                  <a:lnTo>
                    <a:pt x="5633" y="369"/>
                  </a:lnTo>
                  <a:cubicBezTo>
                    <a:pt x="5970" y="502"/>
                    <a:pt x="6298" y="564"/>
                    <a:pt x="6648" y="564"/>
                  </a:cubicBezTo>
                  <a:cubicBezTo>
                    <a:pt x="6706" y="564"/>
                    <a:pt x="6764" y="563"/>
                    <a:pt x="6823" y="559"/>
                  </a:cubicBezTo>
                  <a:cubicBezTo>
                    <a:pt x="6942" y="559"/>
                    <a:pt x="7061" y="535"/>
                    <a:pt x="7180" y="524"/>
                  </a:cubicBezTo>
                  <a:cubicBezTo>
                    <a:pt x="7276" y="488"/>
                    <a:pt x="7335" y="404"/>
                    <a:pt x="7323" y="309"/>
                  </a:cubicBezTo>
                  <a:cubicBezTo>
                    <a:pt x="7301" y="233"/>
                    <a:pt x="7230" y="177"/>
                    <a:pt x="7145" y="177"/>
                  </a:cubicBezTo>
                  <a:cubicBezTo>
                    <a:pt x="7137" y="177"/>
                    <a:pt x="7129" y="177"/>
                    <a:pt x="7121" y="178"/>
                  </a:cubicBezTo>
                  <a:cubicBezTo>
                    <a:pt x="7026" y="190"/>
                    <a:pt x="6918" y="214"/>
                    <a:pt x="6823" y="226"/>
                  </a:cubicBezTo>
                  <a:cubicBezTo>
                    <a:pt x="6774" y="229"/>
                    <a:pt x="6725" y="230"/>
                    <a:pt x="6676" y="230"/>
                  </a:cubicBezTo>
                  <a:cubicBezTo>
                    <a:pt x="6335" y="230"/>
                    <a:pt x="6003" y="157"/>
                    <a:pt x="5680" y="12"/>
                  </a:cubicBezTo>
                  <a:cubicBezTo>
                    <a:pt x="5658" y="4"/>
                    <a:pt x="5635" y="0"/>
                    <a:pt x="56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0670;p75">
              <a:extLst>
                <a:ext uri="{FF2B5EF4-FFF2-40B4-BE49-F238E27FC236}">
                  <a16:creationId xmlns:a16="http://schemas.microsoft.com/office/drawing/2014/main" id="{D0D943A7-58EF-48EC-8802-6A49237BC56D}"/>
                </a:ext>
              </a:extLst>
            </p:cNvPr>
            <p:cNvSpPr/>
            <p:nvPr/>
          </p:nvSpPr>
          <p:spPr>
            <a:xfrm>
              <a:off x="2889206" y="4345046"/>
              <a:ext cx="46411" cy="47488"/>
            </a:xfrm>
            <a:custGeom>
              <a:avLst/>
              <a:gdLst/>
              <a:ahLst/>
              <a:cxnLst/>
              <a:rect l="l" t="t" r="r" b="b"/>
              <a:pathLst>
                <a:path w="1465" h="1499" extrusionOk="0">
                  <a:moveTo>
                    <a:pt x="1250" y="0"/>
                  </a:moveTo>
                  <a:cubicBezTo>
                    <a:pt x="1222" y="0"/>
                    <a:pt x="1193" y="7"/>
                    <a:pt x="1167" y="22"/>
                  </a:cubicBezTo>
                  <a:cubicBezTo>
                    <a:pt x="679" y="320"/>
                    <a:pt x="298" y="748"/>
                    <a:pt x="48" y="1260"/>
                  </a:cubicBezTo>
                  <a:cubicBezTo>
                    <a:pt x="1" y="1344"/>
                    <a:pt x="48" y="1439"/>
                    <a:pt x="120" y="1475"/>
                  </a:cubicBezTo>
                  <a:cubicBezTo>
                    <a:pt x="155" y="1498"/>
                    <a:pt x="167" y="1498"/>
                    <a:pt x="191" y="1498"/>
                  </a:cubicBezTo>
                  <a:cubicBezTo>
                    <a:pt x="251" y="1498"/>
                    <a:pt x="310" y="1463"/>
                    <a:pt x="346" y="1403"/>
                  </a:cubicBezTo>
                  <a:cubicBezTo>
                    <a:pt x="548" y="963"/>
                    <a:pt x="905" y="570"/>
                    <a:pt x="1322" y="308"/>
                  </a:cubicBezTo>
                  <a:cubicBezTo>
                    <a:pt x="1429" y="260"/>
                    <a:pt x="1465" y="153"/>
                    <a:pt x="1405" y="82"/>
                  </a:cubicBezTo>
                  <a:cubicBezTo>
                    <a:pt x="1373" y="33"/>
                    <a:pt x="1312" y="0"/>
                    <a:pt x="125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513421187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55"/>
          <p:cNvSpPr txBox="1">
            <a:spLocks noGrp="1"/>
          </p:cNvSpPr>
          <p:nvPr>
            <p:ph type="ctrTitle"/>
          </p:nvPr>
        </p:nvSpPr>
        <p:spPr>
          <a:xfrm flipH="1">
            <a:off x="2609225" y="2243225"/>
            <a:ext cx="2876700" cy="19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>
                <a:solidFill>
                  <a:srgbClr val="F3F3F3"/>
                </a:solidFill>
              </a:rPr>
              <a:t>Dekoratív oldalak</a:t>
            </a:r>
            <a:endParaRPr dirty="0">
              <a:solidFill>
                <a:srgbClr val="F3F3F3"/>
              </a:solidFill>
            </a:endParaRPr>
          </a:p>
        </p:txBody>
      </p:sp>
      <p:sp>
        <p:nvSpPr>
          <p:cNvPr id="731" name="Google Shape;731;p55"/>
          <p:cNvSpPr txBox="1">
            <a:spLocks noGrp="1"/>
          </p:cNvSpPr>
          <p:nvPr>
            <p:ph type="title" idx="2"/>
          </p:nvPr>
        </p:nvSpPr>
        <p:spPr>
          <a:xfrm flipH="1">
            <a:off x="3514050" y="2419325"/>
            <a:ext cx="4488300" cy="16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3F3F3"/>
                </a:solidFill>
              </a:rPr>
              <a:t>06</a:t>
            </a:r>
            <a:endParaRPr>
              <a:solidFill>
                <a:srgbClr val="F3F3F3"/>
              </a:solidFill>
            </a:endParaRPr>
          </a:p>
        </p:txBody>
      </p:sp>
    </p:spTree>
  </p:cSld>
  <p:clrMapOvr>
    <a:masterClrMapping/>
  </p:clrMapOvr>
  <p:transition spd="slow">
    <p:push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 descr="A képen beltéri, mennyezet látható&#10;&#10;Automatikusan generált leírás">
            <a:extLst>
              <a:ext uri="{FF2B5EF4-FFF2-40B4-BE49-F238E27FC236}">
                <a16:creationId xmlns:a16="http://schemas.microsoft.com/office/drawing/2014/main" id="{63C2BB9A-D5A0-4C2D-A655-2D99220277F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6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29000" y="0"/>
            <a:ext cx="6331787" cy="4298400"/>
          </a:xfrm>
          <a:prstGeom prst="rect">
            <a:avLst/>
          </a:prstGeom>
        </p:spPr>
      </p:pic>
      <p:sp>
        <p:nvSpPr>
          <p:cNvPr id="199" name="Google Shape;199;p34"/>
          <p:cNvSpPr txBox="1">
            <a:spLocks noGrp="1"/>
          </p:cNvSpPr>
          <p:nvPr>
            <p:ph type="ctrTitle"/>
          </p:nvPr>
        </p:nvSpPr>
        <p:spPr>
          <a:xfrm>
            <a:off x="646575" y="446338"/>
            <a:ext cx="14976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2800" dirty="0"/>
              <a:t>Főoldal</a:t>
            </a:r>
            <a:endParaRPr sz="2800" dirty="0"/>
          </a:p>
        </p:txBody>
      </p:sp>
      <p:cxnSp>
        <p:nvCxnSpPr>
          <p:cNvPr id="202" name="Google Shape;202;p34"/>
          <p:cNvCxnSpPr/>
          <p:nvPr/>
        </p:nvCxnSpPr>
        <p:spPr>
          <a:xfrm>
            <a:off x="1024150" y="4286225"/>
            <a:ext cx="2004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4" name="Google Shape;204;p34"/>
          <p:cNvSpPr txBox="1">
            <a:spLocks noGrp="1"/>
          </p:cNvSpPr>
          <p:nvPr>
            <p:ph type="subTitle" idx="1"/>
          </p:nvPr>
        </p:nvSpPr>
        <p:spPr>
          <a:xfrm>
            <a:off x="133350" y="2672500"/>
            <a:ext cx="2524050" cy="162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bg1">
                  <a:lumMod val="10000"/>
                </a:schemeClr>
              </a:buClr>
              <a:buFont typeface="Wingdings" panose="05000000000000000000" pitchFamily="2" charset="2"/>
              <a:buChar char="q"/>
            </a:pPr>
            <a:r>
              <a:rPr lang="hu-HU" sz="1200" dirty="0">
                <a:solidFill>
                  <a:schemeClr val="tx1"/>
                </a:solidFill>
                <a:latin typeface="Merriweather" panose="00000500000000000000" pitchFamily="2" charset="-18"/>
              </a:rPr>
              <a:t>Információ a szobákról</a:t>
            </a:r>
          </a:p>
          <a:p>
            <a:pPr marL="171450" lvl="0" indent="-17145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bg1">
                  <a:lumMod val="10000"/>
                </a:schemeClr>
              </a:buClr>
              <a:buFont typeface="Wingdings" panose="05000000000000000000" pitchFamily="2" charset="2"/>
              <a:buChar char="q"/>
            </a:pPr>
            <a:r>
              <a:rPr lang="hu-HU" sz="1200" dirty="0">
                <a:solidFill>
                  <a:schemeClr val="tx1"/>
                </a:solidFill>
                <a:latin typeface="Merriweather" panose="00000500000000000000" pitchFamily="2" charset="-18"/>
              </a:rPr>
              <a:t>Tájékoztatás az ételeinkről</a:t>
            </a:r>
          </a:p>
          <a:p>
            <a:pPr marL="171450" lvl="0" indent="-17145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bg1">
                  <a:lumMod val="10000"/>
                </a:schemeClr>
              </a:buClr>
              <a:buFont typeface="Wingdings" panose="05000000000000000000" pitchFamily="2" charset="2"/>
              <a:buChar char="q"/>
            </a:pPr>
            <a:r>
              <a:rPr lang="hu-HU" sz="1200" dirty="0" err="1">
                <a:solidFill>
                  <a:schemeClr val="tx1"/>
                </a:solidFill>
                <a:latin typeface="Merriweather" panose="00000500000000000000" pitchFamily="2" charset="-18"/>
              </a:rPr>
              <a:t>Kellékletek</a:t>
            </a:r>
            <a:r>
              <a:rPr lang="hu-HU" sz="1200" dirty="0">
                <a:solidFill>
                  <a:schemeClr val="tx1"/>
                </a:solidFill>
                <a:latin typeface="Merriweather" panose="00000500000000000000" pitchFamily="2" charset="-18"/>
              </a:rPr>
              <a:t> a hotelben</a:t>
            </a:r>
          </a:p>
          <a:p>
            <a:pPr marL="171450" lvl="0" indent="-171450" algn="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sz="1100" dirty="0">
              <a:solidFill>
                <a:schemeClr val="tx1"/>
              </a:solidFill>
            </a:endParaRPr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7F088398-4201-4EDE-BF69-DA45714C7F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40473" y="2156203"/>
            <a:ext cx="4518764" cy="2514600"/>
          </a:xfrm>
          <a:prstGeom prst="rect">
            <a:avLst/>
          </a:prstGeom>
          <a:ln>
            <a:solidFill>
              <a:schemeClr val="tx2">
                <a:lumMod val="90000"/>
              </a:schemeClr>
            </a:solidFill>
          </a:ln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593046AF-8BEC-4108-AA5F-C36AE30988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46366" y="7003"/>
            <a:ext cx="5397634" cy="2142197"/>
          </a:xfrm>
          <a:prstGeom prst="rect">
            <a:avLst/>
          </a:prstGeom>
          <a:ln>
            <a:solidFill>
              <a:schemeClr val="tx2">
                <a:lumMod val="75000"/>
              </a:schemeClr>
            </a:solidFill>
          </a:ln>
        </p:spPr>
      </p:pic>
    </p:spTree>
  </p:cSld>
  <p:clrMapOvr>
    <a:masterClrMapping/>
  </p:clrMapOvr>
  <p:transition spd="slow">
    <p:push dir="d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>
            <a:extLst>
              <a:ext uri="{FF2B5EF4-FFF2-40B4-BE49-F238E27FC236}">
                <a16:creationId xmlns:a16="http://schemas.microsoft.com/office/drawing/2014/main" id="{A4ADD636-B7C0-4C54-A372-E686A05754F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61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3869100" cy="5143500"/>
          </a:xfrm>
          <a:prstGeom prst="rect">
            <a:avLst/>
          </a:prstGeom>
        </p:spPr>
      </p:pic>
      <p:sp>
        <p:nvSpPr>
          <p:cNvPr id="528" name="Google Shape;528;p48"/>
          <p:cNvSpPr txBox="1">
            <a:spLocks noGrp="1"/>
          </p:cNvSpPr>
          <p:nvPr>
            <p:ph type="ctrTitle" idx="6"/>
          </p:nvPr>
        </p:nvSpPr>
        <p:spPr>
          <a:xfrm>
            <a:off x="-1" y="409590"/>
            <a:ext cx="3869099" cy="963900"/>
          </a:xfrm>
          <a:prstGeom prst="rect">
            <a:avLst/>
          </a:prstGeom>
          <a:solidFill>
            <a:srgbClr val="080808">
              <a:alpha val="74118"/>
            </a:srgbClr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2400" dirty="0">
                <a:solidFill>
                  <a:schemeClr val="lt1"/>
                </a:solidFill>
              </a:rPr>
              <a:t>     Kaszinó oldal</a:t>
            </a:r>
            <a:endParaRPr sz="240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</p:txBody>
      </p:sp>
      <p:sp>
        <p:nvSpPr>
          <p:cNvPr id="533" name="Google Shape;533;p48"/>
          <p:cNvSpPr txBox="1">
            <a:spLocks noGrp="1"/>
          </p:cNvSpPr>
          <p:nvPr>
            <p:ph type="subTitle" idx="1"/>
          </p:nvPr>
        </p:nvSpPr>
        <p:spPr>
          <a:xfrm>
            <a:off x="4240075" y="1499975"/>
            <a:ext cx="2888400" cy="144134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hu-HU" sz="1200" dirty="0">
                <a:solidFill>
                  <a:schemeClr val="dk1"/>
                </a:solidFill>
                <a:latin typeface="Merriweather" panose="00000500000000000000" pitchFamily="2" charset="-18"/>
              </a:rPr>
              <a:t>Rulett</a:t>
            </a:r>
          </a:p>
          <a:p>
            <a:pPr marL="17145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hu-HU" sz="1200" dirty="0">
                <a:solidFill>
                  <a:schemeClr val="dk1"/>
                </a:solidFill>
                <a:latin typeface="Merriweather" panose="00000500000000000000" pitchFamily="2" charset="-18"/>
              </a:rPr>
              <a:t>Póker</a:t>
            </a:r>
          </a:p>
          <a:p>
            <a:pPr marL="17145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hu-HU" sz="1200" dirty="0">
                <a:solidFill>
                  <a:schemeClr val="dk1"/>
                </a:solidFill>
                <a:latin typeface="Merriweather" panose="00000500000000000000" pitchFamily="2" charset="-18"/>
              </a:rPr>
              <a:t>Black-Jack</a:t>
            </a:r>
            <a:endParaRPr sz="1100" dirty="0">
              <a:solidFill>
                <a:schemeClr val="dk1"/>
              </a:solidFill>
              <a:latin typeface="Merriweather" panose="00000500000000000000" pitchFamily="2" charset="-18"/>
            </a:endParaRPr>
          </a:p>
        </p:txBody>
      </p:sp>
      <p:sp>
        <p:nvSpPr>
          <p:cNvPr id="534" name="Google Shape;534;p48"/>
          <p:cNvSpPr txBox="1">
            <a:spLocks noGrp="1"/>
          </p:cNvSpPr>
          <p:nvPr>
            <p:ph type="ctrTitle"/>
          </p:nvPr>
        </p:nvSpPr>
        <p:spPr>
          <a:xfrm>
            <a:off x="4240075" y="891540"/>
            <a:ext cx="2619300" cy="71778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>
                <a:solidFill>
                  <a:schemeClr val="dk1"/>
                </a:solidFill>
              </a:rPr>
              <a:t>Szerencse játékra csábítja a vendéget</a:t>
            </a:r>
            <a:endParaRPr dirty="0">
              <a:solidFill>
                <a:schemeClr val="dk1"/>
              </a:solidFill>
            </a:endParaRPr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1C5F0525-8EED-4542-82F4-8E992D01A8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95511" y="3252768"/>
            <a:ext cx="5058377" cy="1746887"/>
          </a:xfrm>
          <a:prstGeom prst="rect">
            <a:avLst/>
          </a:prstGeom>
        </p:spPr>
      </p:pic>
      <p:sp>
        <p:nvSpPr>
          <p:cNvPr id="2" name="Téglalap 1">
            <a:extLst>
              <a:ext uri="{FF2B5EF4-FFF2-40B4-BE49-F238E27FC236}">
                <a16:creationId xmlns:a16="http://schemas.microsoft.com/office/drawing/2014/main" id="{11A8128A-AFBE-49F6-966E-6554D3B38F3C}"/>
              </a:ext>
            </a:extLst>
          </p:cNvPr>
          <p:cNvSpPr/>
          <p:nvPr/>
        </p:nvSpPr>
        <p:spPr>
          <a:xfrm>
            <a:off x="3995511" y="3252768"/>
            <a:ext cx="2405289" cy="1746887"/>
          </a:xfrm>
          <a:prstGeom prst="rect">
            <a:avLst/>
          </a:prstGeom>
          <a:solidFill>
            <a:srgbClr val="080808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706363764"/>
      </p:ext>
    </p:extLst>
  </p:cSld>
  <p:clrMapOvr>
    <a:masterClrMapping/>
  </p:clrMapOvr>
  <p:transition spd="slow">
    <p:push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3"/>
          <p:cNvSpPr txBox="1">
            <a:spLocks noGrp="1"/>
          </p:cNvSpPr>
          <p:nvPr>
            <p:ph type="ctrTitle"/>
          </p:nvPr>
        </p:nvSpPr>
        <p:spPr>
          <a:xfrm flipH="1">
            <a:off x="4101725" y="2243225"/>
            <a:ext cx="2755800" cy="19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b="1" dirty="0">
                <a:solidFill>
                  <a:srgbClr val="F3F3F3"/>
                </a:solidFill>
              </a:rPr>
              <a:t>Ö</a:t>
            </a:r>
            <a:r>
              <a:rPr lang="hu-HU" dirty="0">
                <a:solidFill>
                  <a:srgbClr val="F3F3F3"/>
                </a:solidFill>
              </a:rPr>
              <a:t>tletelés </a:t>
            </a:r>
            <a:r>
              <a:rPr lang="hu-HU" b="1" dirty="0">
                <a:solidFill>
                  <a:srgbClr val="F3F3F3"/>
                </a:solidFill>
              </a:rPr>
              <a:t>é</a:t>
            </a:r>
            <a:r>
              <a:rPr lang="hu-HU" dirty="0">
                <a:solidFill>
                  <a:srgbClr val="F3F3F3"/>
                </a:solidFill>
              </a:rPr>
              <a:t>s tervez</a:t>
            </a:r>
            <a:r>
              <a:rPr lang="hu-HU" b="1" dirty="0">
                <a:solidFill>
                  <a:srgbClr val="F3F3F3"/>
                </a:solidFill>
              </a:rPr>
              <a:t>é</a:t>
            </a:r>
            <a:r>
              <a:rPr lang="hu-HU" dirty="0">
                <a:solidFill>
                  <a:srgbClr val="F3F3F3"/>
                </a:solidFill>
              </a:rPr>
              <a:t>s</a:t>
            </a:r>
            <a:endParaRPr dirty="0">
              <a:solidFill>
                <a:srgbClr val="F3F3F3"/>
              </a:solidFill>
            </a:endParaRPr>
          </a:p>
        </p:txBody>
      </p:sp>
      <p:sp>
        <p:nvSpPr>
          <p:cNvPr id="194" name="Google Shape;194;p33"/>
          <p:cNvSpPr txBox="1">
            <a:spLocks noGrp="1"/>
          </p:cNvSpPr>
          <p:nvPr>
            <p:ph type="title" idx="2"/>
          </p:nvPr>
        </p:nvSpPr>
        <p:spPr>
          <a:xfrm flipH="1">
            <a:off x="-746050" y="2419325"/>
            <a:ext cx="4488300" cy="16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rgbClr val="F3F3F3"/>
                </a:solidFill>
              </a:rPr>
              <a:t>01</a:t>
            </a:r>
            <a:endParaRPr dirty="0">
              <a:solidFill>
                <a:srgbClr val="F3F3F3"/>
              </a:solidFill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ép 2" descr="A képen étel, étkezés, szeletelt látható&#10;&#10;Automatikusan generált leírás">
            <a:extLst>
              <a:ext uri="{FF2B5EF4-FFF2-40B4-BE49-F238E27FC236}">
                <a16:creationId xmlns:a16="http://schemas.microsoft.com/office/drawing/2014/main" id="{149157AF-899F-4D77-977A-3B76977E46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60000" contrast="4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-51" y="-1"/>
            <a:ext cx="3746499" cy="8022991"/>
          </a:xfrm>
          <a:prstGeom prst="rect">
            <a:avLst/>
          </a:prstGeom>
        </p:spPr>
      </p:pic>
      <p:sp>
        <p:nvSpPr>
          <p:cNvPr id="185" name="Google Shape;185;p32"/>
          <p:cNvSpPr txBox="1">
            <a:spLocks noGrp="1"/>
          </p:cNvSpPr>
          <p:nvPr>
            <p:ph type="ctrTitle"/>
          </p:nvPr>
        </p:nvSpPr>
        <p:spPr>
          <a:xfrm>
            <a:off x="3870900" y="376498"/>
            <a:ext cx="38673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2800" dirty="0"/>
              <a:t>Étterem / Menü</a:t>
            </a:r>
            <a:endParaRPr sz="2800" dirty="0"/>
          </a:p>
        </p:txBody>
      </p:sp>
      <p:sp>
        <p:nvSpPr>
          <p:cNvPr id="186" name="Google Shape;186;p32"/>
          <p:cNvSpPr txBox="1">
            <a:spLocks noGrp="1"/>
          </p:cNvSpPr>
          <p:nvPr>
            <p:ph type="subTitle" idx="1"/>
          </p:nvPr>
        </p:nvSpPr>
        <p:spPr>
          <a:xfrm>
            <a:off x="4754950" y="2314225"/>
            <a:ext cx="29832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hu-HU" dirty="0">
                <a:latin typeface="+mn-lt"/>
                <a:ea typeface="Open Sans Light"/>
                <a:cs typeface="Open Sans Light"/>
                <a:sym typeface="Open Sans Light"/>
              </a:rPr>
              <a:t>Előételek</a:t>
            </a:r>
          </a:p>
          <a:p>
            <a:pPr marL="171450" lvl="0" indent="-1714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hu-HU" dirty="0">
                <a:latin typeface="+mn-lt"/>
              </a:rPr>
              <a:t>Levesek</a:t>
            </a:r>
          </a:p>
          <a:p>
            <a:pPr marL="171450" lvl="0" indent="-1714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hu-HU" dirty="0">
                <a:latin typeface="+mn-lt"/>
                <a:ea typeface="Open Sans Light"/>
                <a:cs typeface="Open Sans Light"/>
                <a:sym typeface="Open Sans Light"/>
              </a:rPr>
              <a:t>Főételek</a:t>
            </a:r>
          </a:p>
          <a:p>
            <a:pPr marL="171450" lvl="0" indent="-1714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hu-HU" dirty="0">
                <a:latin typeface="+mn-lt"/>
              </a:rPr>
              <a:t>Desszertek</a:t>
            </a:r>
          </a:p>
          <a:p>
            <a:pPr marL="171450" lvl="0" indent="-1714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hu-HU" dirty="0">
                <a:latin typeface="+mn-lt"/>
              </a:rPr>
              <a:t>Foglaláshoz hozzáadás</a:t>
            </a:r>
            <a:endParaRPr dirty="0">
              <a:latin typeface="+mn-l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10" name="Kép 9">
            <a:extLst>
              <a:ext uri="{FF2B5EF4-FFF2-40B4-BE49-F238E27FC236}">
                <a16:creationId xmlns:a16="http://schemas.microsoft.com/office/drawing/2014/main" id="{35BD3AF4-E5EF-4FC6-A00E-4243B1AC78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19" y="90475"/>
            <a:ext cx="1452765" cy="2129135"/>
          </a:xfrm>
          <a:prstGeom prst="rect">
            <a:avLst/>
          </a:prstGeom>
          <a:ln w="19050">
            <a:solidFill>
              <a:schemeClr val="tx2"/>
            </a:solidFill>
          </a:ln>
          <a:effectLst>
            <a:glow rad="228600">
              <a:schemeClr val="accent3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2" name="Kép 11">
            <a:extLst>
              <a:ext uri="{FF2B5EF4-FFF2-40B4-BE49-F238E27FC236}">
                <a16:creationId xmlns:a16="http://schemas.microsoft.com/office/drawing/2014/main" id="{BADD3CD4-41D7-46E7-9A0B-A8C5A4CEFC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3102" y="1371720"/>
            <a:ext cx="1433713" cy="2138662"/>
          </a:xfrm>
          <a:prstGeom prst="rect">
            <a:avLst/>
          </a:prstGeom>
          <a:ln w="19050">
            <a:solidFill>
              <a:schemeClr val="tx2"/>
            </a:solidFill>
          </a:ln>
          <a:effectLst>
            <a:glow rad="228600">
              <a:schemeClr val="accent3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4" name="Kép 13">
            <a:extLst>
              <a:ext uri="{FF2B5EF4-FFF2-40B4-BE49-F238E27FC236}">
                <a16:creationId xmlns:a16="http://schemas.microsoft.com/office/drawing/2014/main" id="{DE54E114-FB5F-4A83-97BD-BD69466F8C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37750" y="90475"/>
            <a:ext cx="1492450" cy="2223750"/>
          </a:xfrm>
          <a:prstGeom prst="rect">
            <a:avLst/>
          </a:prstGeom>
          <a:ln w="19050">
            <a:solidFill>
              <a:schemeClr val="tx2"/>
            </a:solidFill>
          </a:ln>
          <a:effectLst>
            <a:glow rad="228600">
              <a:schemeClr val="accent3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6" name="Kép 15">
            <a:extLst>
              <a:ext uri="{FF2B5EF4-FFF2-40B4-BE49-F238E27FC236}">
                <a16:creationId xmlns:a16="http://schemas.microsoft.com/office/drawing/2014/main" id="{903C2342-749A-4CA7-A851-80F7ADEEECF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5660" y="2752967"/>
            <a:ext cx="1280190" cy="1850531"/>
          </a:xfrm>
          <a:prstGeom prst="rect">
            <a:avLst/>
          </a:prstGeom>
          <a:ln w="19050">
            <a:solidFill>
              <a:schemeClr val="tx2"/>
            </a:solidFill>
          </a:ln>
          <a:effectLst>
            <a:glow rad="228600">
              <a:schemeClr val="accent3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45640609"/>
      </p:ext>
    </p:extLst>
  </p:cSld>
  <p:clrMapOvr>
    <a:masterClrMapping/>
  </p:clrMapOvr>
  <p:transition spd="slow">
    <p:push dir="d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3"/>
          <p:cNvSpPr txBox="1">
            <a:spLocks noGrp="1"/>
          </p:cNvSpPr>
          <p:nvPr>
            <p:ph type="ctrTitle"/>
          </p:nvPr>
        </p:nvSpPr>
        <p:spPr>
          <a:xfrm flipH="1">
            <a:off x="4101725" y="2243225"/>
            <a:ext cx="2755800" cy="19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b="1" dirty="0">
                <a:solidFill>
                  <a:srgbClr val="F3F3F3"/>
                </a:solidFill>
              </a:rPr>
              <a:t>Recepció alkalmazás</a:t>
            </a:r>
            <a:endParaRPr dirty="0">
              <a:solidFill>
                <a:srgbClr val="F3F3F3"/>
              </a:solidFill>
            </a:endParaRPr>
          </a:p>
        </p:txBody>
      </p:sp>
      <p:sp>
        <p:nvSpPr>
          <p:cNvPr id="194" name="Google Shape;194;p33"/>
          <p:cNvSpPr txBox="1">
            <a:spLocks noGrp="1"/>
          </p:cNvSpPr>
          <p:nvPr>
            <p:ph type="title" idx="2"/>
          </p:nvPr>
        </p:nvSpPr>
        <p:spPr>
          <a:xfrm flipH="1">
            <a:off x="-746050" y="2419325"/>
            <a:ext cx="4488300" cy="16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rgbClr val="F3F3F3"/>
                </a:solidFill>
              </a:rPr>
              <a:t>0</a:t>
            </a:r>
            <a:r>
              <a:rPr lang="hu-HU" dirty="0">
                <a:solidFill>
                  <a:srgbClr val="F3F3F3"/>
                </a:solidFill>
              </a:rPr>
              <a:t>7</a:t>
            </a:r>
            <a:endParaRPr dirty="0">
              <a:solidFill>
                <a:srgbClr val="F3F3F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8084794"/>
      </p:ext>
    </p:extLst>
  </p:cSld>
  <p:clrMapOvr>
    <a:masterClrMapping/>
  </p:clrMapOvr>
  <p:transition spd="slow">
    <p:push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8008" y="1576557"/>
            <a:ext cx="4785992" cy="3361741"/>
          </a:xfrm>
          <a:prstGeom prst="rect">
            <a:avLst/>
          </a:prstGeom>
          <a:ln>
            <a:solidFill>
              <a:srgbClr val="C5B358"/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75" name="Google Shape;175;p31"/>
          <p:cNvSpPr/>
          <p:nvPr/>
        </p:nvSpPr>
        <p:spPr>
          <a:xfrm flipH="1">
            <a:off x="-39702" y="540000"/>
            <a:ext cx="2622714" cy="1479000"/>
          </a:xfrm>
          <a:prstGeom prst="rect">
            <a:avLst/>
          </a:prstGeom>
          <a:solidFill>
            <a:srgbClr val="2323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31"/>
          <p:cNvSpPr/>
          <p:nvPr/>
        </p:nvSpPr>
        <p:spPr>
          <a:xfrm flipH="1">
            <a:off x="578725" y="1404925"/>
            <a:ext cx="4790700" cy="2538300"/>
          </a:xfrm>
          <a:prstGeom prst="rect">
            <a:avLst/>
          </a:prstGeom>
          <a:noFill/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31"/>
          <p:cNvSpPr txBox="1">
            <a:spLocks noGrp="1"/>
          </p:cNvSpPr>
          <p:nvPr>
            <p:ph type="subTitle" idx="1"/>
          </p:nvPr>
        </p:nvSpPr>
        <p:spPr>
          <a:xfrm>
            <a:off x="1440815" y="1986509"/>
            <a:ext cx="2472872" cy="11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hu-HU" sz="1200" dirty="0">
                <a:latin typeface="Merriweather" panose="00000500000000000000" pitchFamily="2" charset="-18"/>
              </a:rPr>
              <a:t>Vendég választása</a:t>
            </a:r>
          </a:p>
          <a:p>
            <a:pPr marL="171450" lvl="0" indent="-17145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hu-HU" sz="1200" dirty="0">
                <a:latin typeface="Merriweather" panose="00000500000000000000" pitchFamily="2" charset="-18"/>
              </a:rPr>
              <a:t>Adatok ellenőrzése</a:t>
            </a:r>
          </a:p>
          <a:p>
            <a:pPr marL="171450" lvl="0" indent="-17145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hu-HU" sz="1200" dirty="0">
                <a:latin typeface="Merriweather" panose="00000500000000000000" pitchFamily="2" charset="-18"/>
              </a:rPr>
              <a:t>Fizetés egyeztetése</a:t>
            </a:r>
            <a:endParaRPr lang="hu-HU" sz="1100" dirty="0">
              <a:latin typeface="Merriweather" panose="00000500000000000000" pitchFamily="2" charset="-18"/>
            </a:endParaRPr>
          </a:p>
          <a:p>
            <a:pPr marL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hu-HU" sz="1100" dirty="0"/>
              <a:t> </a:t>
            </a:r>
          </a:p>
        </p:txBody>
      </p:sp>
      <p:sp>
        <p:nvSpPr>
          <p:cNvPr id="179" name="Google Shape;179;p31"/>
          <p:cNvSpPr txBox="1">
            <a:spLocks noGrp="1"/>
          </p:cNvSpPr>
          <p:nvPr>
            <p:ph type="title"/>
          </p:nvPr>
        </p:nvSpPr>
        <p:spPr>
          <a:xfrm flipH="1">
            <a:off x="4358008" y="341732"/>
            <a:ext cx="2847000" cy="89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>
                <a:solidFill>
                  <a:srgbClr val="000000"/>
                </a:solidFill>
              </a:rPr>
              <a:t>Vendég érkezik</a:t>
            </a:r>
            <a:endParaRPr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2694603"/>
      </p:ext>
    </p:extLst>
  </p:cSld>
  <p:clrMapOvr>
    <a:masterClrMapping/>
  </p:clrMapOvr>
  <p:transition spd="slow">
    <p:push dir="r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7" name="Google Shape;527;p48"/>
          <p:cNvPicPr preferRelativeResize="0"/>
          <p:nvPr/>
        </p:nvPicPr>
        <p:blipFill rotWithShape="1">
          <a:blip r:embed="rId3">
            <a:alphaModFix/>
          </a:blip>
          <a:srcRect t="11237"/>
          <a:stretch/>
        </p:blipFill>
        <p:spPr>
          <a:xfrm>
            <a:off x="5274900" y="0"/>
            <a:ext cx="38691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28" name="Google Shape;528;p48"/>
          <p:cNvSpPr txBox="1">
            <a:spLocks noGrp="1"/>
          </p:cNvSpPr>
          <p:nvPr>
            <p:ph type="ctrTitle" idx="6"/>
          </p:nvPr>
        </p:nvSpPr>
        <p:spPr>
          <a:xfrm>
            <a:off x="6033991" y="1121433"/>
            <a:ext cx="2725330" cy="96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rgbClr val="B7B7B7"/>
              </a:buClr>
              <a:buSzPts val="2800"/>
            </a:pPr>
            <a:r>
              <a:rPr lang="hu-HU" sz="2800" dirty="0">
                <a:solidFill>
                  <a:srgbClr val="F3F3F3"/>
                </a:solidFill>
              </a:rPr>
              <a:t>Vendég távozik</a:t>
            </a:r>
            <a:endParaRPr sz="2800" dirty="0">
              <a:solidFill>
                <a:srgbClr val="F3F3F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</p:txBody>
      </p:sp>
      <p:sp>
        <p:nvSpPr>
          <p:cNvPr id="533" name="Google Shape;533;p48"/>
          <p:cNvSpPr txBox="1">
            <a:spLocks noGrp="1"/>
          </p:cNvSpPr>
          <p:nvPr>
            <p:ph type="subTitle" idx="1"/>
          </p:nvPr>
        </p:nvSpPr>
        <p:spPr>
          <a:xfrm>
            <a:off x="1411223" y="1121433"/>
            <a:ext cx="2888400" cy="14262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hu-HU" sz="1200" dirty="0">
                <a:solidFill>
                  <a:schemeClr val="dk1"/>
                </a:solidFill>
                <a:latin typeface="Merriweather" panose="00000500000000000000" pitchFamily="2" charset="-18"/>
              </a:rPr>
              <a:t>Csak bejelentkezett vendégek</a:t>
            </a:r>
          </a:p>
          <a:p>
            <a:pPr marL="17145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hu-HU" sz="1200" dirty="0">
                <a:solidFill>
                  <a:schemeClr val="dk1"/>
                </a:solidFill>
                <a:latin typeface="Merriweather" panose="00000500000000000000" pitchFamily="2" charset="-18"/>
              </a:rPr>
              <a:t>Fogyasztások listája</a:t>
            </a:r>
          </a:p>
          <a:p>
            <a:pPr marL="17145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hu-HU" sz="1200" dirty="0">
                <a:solidFill>
                  <a:schemeClr val="dk1"/>
                </a:solidFill>
                <a:latin typeface="Merriweather" panose="00000500000000000000" pitchFamily="2" charset="-18"/>
              </a:rPr>
              <a:t>Fizetés</a:t>
            </a:r>
            <a:endParaRPr sz="1200" dirty="0">
              <a:solidFill>
                <a:schemeClr val="dk1"/>
              </a:solidFill>
              <a:latin typeface="Merriweather" panose="00000500000000000000" pitchFamily="2" charset="-18"/>
            </a:endParaRPr>
          </a:p>
        </p:txBody>
      </p:sp>
      <p:pic>
        <p:nvPicPr>
          <p:cNvPr id="2" name="Kép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352" y="2643825"/>
            <a:ext cx="4874757" cy="2299785"/>
          </a:xfrm>
          <a:prstGeom prst="rect">
            <a:avLst/>
          </a:prstGeom>
          <a:ln>
            <a:solidFill>
              <a:srgbClr val="C5B358"/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11206189"/>
      </p:ext>
    </p:extLst>
  </p:cSld>
  <p:clrMapOvr>
    <a:masterClrMapping/>
  </p:clrMapOvr>
  <p:transition spd="slow">
    <p:push dir="u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41"/>
          <p:cNvSpPr/>
          <p:nvPr/>
        </p:nvSpPr>
        <p:spPr>
          <a:xfrm>
            <a:off x="1929650" y="1163175"/>
            <a:ext cx="7422900" cy="32964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Google Shape;338;p41"/>
          <p:cNvSpPr txBox="1"/>
          <p:nvPr/>
        </p:nvSpPr>
        <p:spPr>
          <a:xfrm>
            <a:off x="5970846" y="1858986"/>
            <a:ext cx="2819563" cy="2799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noAutofit/>
          </a:bodyPr>
          <a:lstStyle/>
          <a:p>
            <a:pPr marL="171450" marR="0" lvl="0" indent="-1714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hu-HU" sz="1200" dirty="0">
                <a:solidFill>
                  <a:schemeClr val="dk1"/>
                </a:solidFill>
                <a:latin typeface="+mn-lt"/>
                <a:ea typeface="Open Sans Light"/>
                <a:cs typeface="Open Sans Light"/>
                <a:sym typeface="Open Sans Light"/>
              </a:rPr>
              <a:t>Foglalások listázása</a:t>
            </a:r>
          </a:p>
          <a:p>
            <a:pPr marL="171450" marR="0" lvl="0" indent="-1714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hu-HU" sz="1200" dirty="0">
                <a:solidFill>
                  <a:schemeClr val="dk1"/>
                </a:solidFill>
                <a:latin typeface="+mn-lt"/>
                <a:ea typeface="Open Sans Light"/>
                <a:cs typeface="Open Sans Light"/>
                <a:sym typeface="Open Sans Light"/>
              </a:rPr>
              <a:t>Vendég hozzáadása</a:t>
            </a:r>
          </a:p>
          <a:p>
            <a:pPr marL="171450" marR="0" lvl="0" indent="-1714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hu-HU" sz="1200" dirty="0">
                <a:solidFill>
                  <a:schemeClr val="dk1"/>
                </a:solidFill>
                <a:latin typeface="+mn-lt"/>
                <a:ea typeface="Open Sans Light"/>
                <a:cs typeface="Open Sans Light"/>
                <a:sym typeface="Open Sans Light"/>
              </a:rPr>
              <a:t>Foglalás szerkesztése / hozzáadása</a:t>
            </a:r>
          </a:p>
          <a:p>
            <a:pPr marL="171450" marR="0" lvl="0" indent="-1714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hu-HU" sz="1200" dirty="0">
                <a:solidFill>
                  <a:schemeClr val="dk1"/>
                </a:solidFill>
                <a:latin typeface="+mn-lt"/>
                <a:ea typeface="Open Sans Light"/>
                <a:cs typeface="Open Sans Light"/>
                <a:sym typeface="Open Sans Light"/>
              </a:rPr>
              <a:t>Foglalások törlése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hu-HU" sz="1000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hu-HU" sz="1000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hu-HU" sz="1000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341" name="Google Shape;341;p41"/>
          <p:cNvSpPr txBox="1">
            <a:spLocks noGrp="1"/>
          </p:cNvSpPr>
          <p:nvPr>
            <p:ph type="ctrTitle"/>
          </p:nvPr>
        </p:nvSpPr>
        <p:spPr>
          <a:xfrm>
            <a:off x="509701" y="267691"/>
            <a:ext cx="16839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2000" dirty="0"/>
              <a:t>Foglalások szerkesztése</a:t>
            </a:r>
          </a:p>
        </p:txBody>
      </p:sp>
      <p:sp>
        <p:nvSpPr>
          <p:cNvPr id="342" name="Google Shape;342;p41"/>
          <p:cNvSpPr/>
          <p:nvPr/>
        </p:nvSpPr>
        <p:spPr>
          <a:xfrm>
            <a:off x="1474700" y="1398500"/>
            <a:ext cx="1121400" cy="1121400"/>
          </a:xfrm>
          <a:prstGeom prst="rect">
            <a:avLst/>
          </a:prstGeom>
          <a:solidFill>
            <a:schemeClr val="bg1">
              <a:lumMod val="10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" name="Kép 15">
            <a:extLst>
              <a:ext uri="{FF2B5EF4-FFF2-40B4-BE49-F238E27FC236}">
                <a16:creationId xmlns:a16="http://schemas.microsoft.com/office/drawing/2014/main" id="{C7347446-FC2D-4596-B652-152DFC54E38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39" b="2070"/>
          <a:stretch/>
        </p:blipFill>
        <p:spPr>
          <a:xfrm>
            <a:off x="2862450" y="573110"/>
            <a:ext cx="1774336" cy="16625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Kép 16">
            <a:extLst>
              <a:ext uri="{FF2B5EF4-FFF2-40B4-BE49-F238E27FC236}">
                <a16:creationId xmlns:a16="http://schemas.microsoft.com/office/drawing/2014/main" id="{6293D86D-8D05-43B9-B28B-FC9D5C4048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2450" y="2519900"/>
            <a:ext cx="1992000" cy="2425218"/>
          </a:xfrm>
          <a:prstGeom prst="rect">
            <a:avLst/>
          </a:prstGeom>
          <a:ln w="28575">
            <a:solidFill>
              <a:schemeClr val="bg1">
                <a:lumMod val="1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Kép 17">
            <a:extLst>
              <a:ext uri="{FF2B5EF4-FFF2-40B4-BE49-F238E27FC236}">
                <a16:creationId xmlns:a16="http://schemas.microsoft.com/office/drawing/2014/main" id="{887FE7A3-7D75-4858-9966-3DA57407F3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823" y="2710308"/>
            <a:ext cx="2343277" cy="1556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9" name="Google Shape;11463;p76">
            <a:extLst>
              <a:ext uri="{FF2B5EF4-FFF2-40B4-BE49-F238E27FC236}">
                <a16:creationId xmlns:a16="http://schemas.microsoft.com/office/drawing/2014/main" id="{DA67DABE-B115-4252-BFE7-03E5B3C63CCA}"/>
              </a:ext>
            </a:extLst>
          </p:cNvPr>
          <p:cNvGrpSpPr/>
          <p:nvPr/>
        </p:nvGrpSpPr>
        <p:grpSpPr>
          <a:xfrm rot="980731">
            <a:off x="1908604" y="1629482"/>
            <a:ext cx="253592" cy="664827"/>
            <a:chOff x="2347450" y="1954564"/>
            <a:chExt cx="113639" cy="373168"/>
          </a:xfrm>
          <a:solidFill>
            <a:schemeClr val="bg1"/>
          </a:solidFill>
        </p:grpSpPr>
        <p:sp>
          <p:nvSpPr>
            <p:cNvPr id="20" name="Google Shape;11464;p76">
              <a:extLst>
                <a:ext uri="{FF2B5EF4-FFF2-40B4-BE49-F238E27FC236}">
                  <a16:creationId xmlns:a16="http://schemas.microsoft.com/office/drawing/2014/main" id="{A3294780-68D7-4A8F-A238-7CA664FDB62A}"/>
                </a:ext>
              </a:extLst>
            </p:cNvPr>
            <p:cNvSpPr/>
            <p:nvPr/>
          </p:nvSpPr>
          <p:spPr>
            <a:xfrm>
              <a:off x="2347450" y="1954564"/>
              <a:ext cx="89022" cy="261819"/>
            </a:xfrm>
            <a:custGeom>
              <a:avLst/>
              <a:gdLst/>
              <a:ahLst/>
              <a:cxnLst/>
              <a:rect l="l" t="t" r="r" b="b"/>
              <a:pathLst>
                <a:path w="2799" h="8232" extrusionOk="0">
                  <a:moveTo>
                    <a:pt x="1799" y="0"/>
                  </a:moveTo>
                  <a:cubicBezTo>
                    <a:pt x="1610" y="0"/>
                    <a:pt x="1422" y="78"/>
                    <a:pt x="1286" y="231"/>
                  </a:cubicBezTo>
                  <a:lnTo>
                    <a:pt x="786" y="814"/>
                  </a:lnTo>
                  <a:cubicBezTo>
                    <a:pt x="274" y="1386"/>
                    <a:pt x="1" y="2124"/>
                    <a:pt x="1" y="2898"/>
                  </a:cubicBezTo>
                  <a:lnTo>
                    <a:pt x="1" y="4874"/>
                  </a:lnTo>
                  <a:cubicBezTo>
                    <a:pt x="1" y="5077"/>
                    <a:pt x="394" y="5124"/>
                    <a:pt x="394" y="5434"/>
                  </a:cubicBezTo>
                  <a:cubicBezTo>
                    <a:pt x="394" y="5636"/>
                    <a:pt x="239" y="5708"/>
                    <a:pt x="60" y="5934"/>
                  </a:cubicBezTo>
                  <a:cubicBezTo>
                    <a:pt x="24" y="5958"/>
                    <a:pt x="13" y="6005"/>
                    <a:pt x="13" y="6053"/>
                  </a:cubicBezTo>
                  <a:lnTo>
                    <a:pt x="13" y="7279"/>
                  </a:lnTo>
                  <a:cubicBezTo>
                    <a:pt x="13" y="7577"/>
                    <a:pt x="72" y="7863"/>
                    <a:pt x="191" y="8137"/>
                  </a:cubicBezTo>
                  <a:cubicBezTo>
                    <a:pt x="215" y="8196"/>
                    <a:pt x="274" y="8232"/>
                    <a:pt x="358" y="8232"/>
                  </a:cubicBezTo>
                  <a:cubicBezTo>
                    <a:pt x="477" y="8232"/>
                    <a:pt x="560" y="8101"/>
                    <a:pt x="513" y="7982"/>
                  </a:cubicBezTo>
                  <a:cubicBezTo>
                    <a:pt x="417" y="7756"/>
                    <a:pt x="394" y="7089"/>
                    <a:pt x="370" y="6113"/>
                  </a:cubicBezTo>
                  <a:cubicBezTo>
                    <a:pt x="489" y="5958"/>
                    <a:pt x="775" y="5815"/>
                    <a:pt x="775" y="5422"/>
                  </a:cubicBezTo>
                  <a:cubicBezTo>
                    <a:pt x="775" y="5005"/>
                    <a:pt x="441" y="4839"/>
                    <a:pt x="370" y="4779"/>
                  </a:cubicBezTo>
                  <a:lnTo>
                    <a:pt x="370" y="2874"/>
                  </a:lnTo>
                  <a:cubicBezTo>
                    <a:pt x="370" y="2195"/>
                    <a:pt x="620" y="1541"/>
                    <a:pt x="1072" y="1029"/>
                  </a:cubicBezTo>
                  <a:lnTo>
                    <a:pt x="1572" y="457"/>
                  </a:lnTo>
                  <a:cubicBezTo>
                    <a:pt x="1636" y="381"/>
                    <a:pt x="1727" y="343"/>
                    <a:pt x="1816" y="343"/>
                  </a:cubicBezTo>
                  <a:cubicBezTo>
                    <a:pt x="1908" y="343"/>
                    <a:pt x="2000" y="384"/>
                    <a:pt x="2060" y="469"/>
                  </a:cubicBezTo>
                  <a:lnTo>
                    <a:pt x="2477" y="969"/>
                  </a:lnTo>
                  <a:cubicBezTo>
                    <a:pt x="2512" y="1018"/>
                    <a:pt x="2567" y="1042"/>
                    <a:pt x="2623" y="1042"/>
                  </a:cubicBezTo>
                  <a:cubicBezTo>
                    <a:pt x="2663" y="1042"/>
                    <a:pt x="2704" y="1030"/>
                    <a:pt x="2739" y="1005"/>
                  </a:cubicBezTo>
                  <a:cubicBezTo>
                    <a:pt x="2799" y="933"/>
                    <a:pt x="2799" y="826"/>
                    <a:pt x="2739" y="755"/>
                  </a:cubicBezTo>
                  <a:lnTo>
                    <a:pt x="2322" y="243"/>
                  </a:lnTo>
                  <a:cubicBezTo>
                    <a:pt x="2184" y="81"/>
                    <a:pt x="1991" y="0"/>
                    <a:pt x="179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1465;p76">
              <a:extLst>
                <a:ext uri="{FF2B5EF4-FFF2-40B4-BE49-F238E27FC236}">
                  <a16:creationId xmlns:a16="http://schemas.microsoft.com/office/drawing/2014/main" id="{2D8F15AD-D619-456B-B735-E6A06FB1D2AE}"/>
                </a:ext>
              </a:extLst>
            </p:cNvPr>
            <p:cNvSpPr/>
            <p:nvPr/>
          </p:nvSpPr>
          <p:spPr>
            <a:xfrm>
              <a:off x="2362970" y="1994352"/>
              <a:ext cx="98118" cy="333380"/>
            </a:xfrm>
            <a:custGeom>
              <a:avLst/>
              <a:gdLst/>
              <a:ahLst/>
              <a:cxnLst/>
              <a:rect l="l" t="t" r="r" b="b"/>
              <a:pathLst>
                <a:path w="3085" h="10482" extrusionOk="0">
                  <a:moveTo>
                    <a:pt x="2488" y="0"/>
                  </a:moveTo>
                  <a:cubicBezTo>
                    <a:pt x="2461" y="0"/>
                    <a:pt x="2434" y="5"/>
                    <a:pt x="2406" y="16"/>
                  </a:cubicBezTo>
                  <a:cubicBezTo>
                    <a:pt x="2322" y="63"/>
                    <a:pt x="2287" y="171"/>
                    <a:pt x="2334" y="254"/>
                  </a:cubicBezTo>
                  <a:cubicBezTo>
                    <a:pt x="2703" y="1004"/>
                    <a:pt x="2620" y="1623"/>
                    <a:pt x="2632" y="1742"/>
                  </a:cubicBezTo>
                  <a:lnTo>
                    <a:pt x="2227" y="2159"/>
                  </a:lnTo>
                  <a:cubicBezTo>
                    <a:pt x="1965" y="2445"/>
                    <a:pt x="1989" y="2909"/>
                    <a:pt x="2287" y="3147"/>
                  </a:cubicBezTo>
                  <a:lnTo>
                    <a:pt x="2632" y="3433"/>
                  </a:lnTo>
                  <a:lnTo>
                    <a:pt x="2632" y="5957"/>
                  </a:lnTo>
                  <a:cubicBezTo>
                    <a:pt x="2632" y="6326"/>
                    <a:pt x="2513" y="6683"/>
                    <a:pt x="2287" y="6981"/>
                  </a:cubicBezTo>
                  <a:lnTo>
                    <a:pt x="1406" y="8172"/>
                  </a:lnTo>
                  <a:lnTo>
                    <a:pt x="1406" y="4171"/>
                  </a:lnTo>
                  <a:lnTo>
                    <a:pt x="2203" y="3588"/>
                  </a:lnTo>
                  <a:cubicBezTo>
                    <a:pt x="2275" y="3528"/>
                    <a:pt x="2287" y="3433"/>
                    <a:pt x="2251" y="3350"/>
                  </a:cubicBezTo>
                  <a:cubicBezTo>
                    <a:pt x="2215" y="3307"/>
                    <a:pt x="2162" y="3285"/>
                    <a:pt x="2108" y="3285"/>
                  </a:cubicBezTo>
                  <a:cubicBezTo>
                    <a:pt x="2071" y="3285"/>
                    <a:pt x="2034" y="3295"/>
                    <a:pt x="2001" y="3314"/>
                  </a:cubicBezTo>
                  <a:lnTo>
                    <a:pt x="1430" y="3742"/>
                  </a:lnTo>
                  <a:lnTo>
                    <a:pt x="1430" y="230"/>
                  </a:lnTo>
                  <a:cubicBezTo>
                    <a:pt x="1430" y="123"/>
                    <a:pt x="1358" y="51"/>
                    <a:pt x="1251" y="51"/>
                  </a:cubicBezTo>
                  <a:cubicBezTo>
                    <a:pt x="1144" y="51"/>
                    <a:pt x="1072" y="123"/>
                    <a:pt x="1072" y="230"/>
                  </a:cubicBezTo>
                  <a:lnTo>
                    <a:pt x="1072" y="1349"/>
                  </a:lnTo>
                  <a:lnTo>
                    <a:pt x="656" y="992"/>
                  </a:lnTo>
                  <a:cubicBezTo>
                    <a:pt x="622" y="964"/>
                    <a:pt x="579" y="949"/>
                    <a:pt x="537" y="949"/>
                  </a:cubicBezTo>
                  <a:cubicBezTo>
                    <a:pt x="490" y="949"/>
                    <a:pt x="443" y="967"/>
                    <a:pt x="406" y="1004"/>
                  </a:cubicBezTo>
                  <a:cubicBezTo>
                    <a:pt x="346" y="1075"/>
                    <a:pt x="346" y="1183"/>
                    <a:pt x="417" y="1254"/>
                  </a:cubicBezTo>
                  <a:cubicBezTo>
                    <a:pt x="906" y="1683"/>
                    <a:pt x="1037" y="1826"/>
                    <a:pt x="1060" y="1826"/>
                  </a:cubicBezTo>
                  <a:lnTo>
                    <a:pt x="1060" y="5135"/>
                  </a:lnTo>
                  <a:lnTo>
                    <a:pt x="703" y="4814"/>
                  </a:lnTo>
                  <a:cubicBezTo>
                    <a:pt x="663" y="4786"/>
                    <a:pt x="621" y="4771"/>
                    <a:pt x="578" y="4771"/>
                  </a:cubicBezTo>
                  <a:cubicBezTo>
                    <a:pt x="532" y="4771"/>
                    <a:pt x="485" y="4789"/>
                    <a:pt x="441" y="4826"/>
                  </a:cubicBezTo>
                  <a:cubicBezTo>
                    <a:pt x="382" y="4897"/>
                    <a:pt x="382" y="5004"/>
                    <a:pt x="465" y="5076"/>
                  </a:cubicBezTo>
                  <a:lnTo>
                    <a:pt x="1060" y="5636"/>
                  </a:lnTo>
                  <a:lnTo>
                    <a:pt x="1060" y="8267"/>
                  </a:lnTo>
                  <a:lnTo>
                    <a:pt x="358" y="7267"/>
                  </a:lnTo>
                  <a:cubicBezTo>
                    <a:pt x="319" y="7220"/>
                    <a:pt x="261" y="7189"/>
                    <a:pt x="205" y="7189"/>
                  </a:cubicBezTo>
                  <a:cubicBezTo>
                    <a:pt x="174" y="7189"/>
                    <a:pt x="145" y="7198"/>
                    <a:pt x="120" y="7219"/>
                  </a:cubicBezTo>
                  <a:cubicBezTo>
                    <a:pt x="48" y="7279"/>
                    <a:pt x="13" y="7386"/>
                    <a:pt x="72" y="7457"/>
                  </a:cubicBezTo>
                  <a:lnTo>
                    <a:pt x="1072" y="8850"/>
                  </a:lnTo>
                  <a:lnTo>
                    <a:pt x="1072" y="9231"/>
                  </a:lnTo>
                  <a:lnTo>
                    <a:pt x="322" y="8517"/>
                  </a:lnTo>
                  <a:cubicBezTo>
                    <a:pt x="288" y="8483"/>
                    <a:pt x="246" y="8468"/>
                    <a:pt x="203" y="8468"/>
                  </a:cubicBezTo>
                  <a:cubicBezTo>
                    <a:pt x="157" y="8468"/>
                    <a:pt x="110" y="8486"/>
                    <a:pt x="72" y="8517"/>
                  </a:cubicBezTo>
                  <a:cubicBezTo>
                    <a:pt x="1" y="8588"/>
                    <a:pt x="13" y="8695"/>
                    <a:pt x="72" y="8767"/>
                  </a:cubicBezTo>
                  <a:lnTo>
                    <a:pt x="1060" y="9719"/>
                  </a:lnTo>
                  <a:lnTo>
                    <a:pt x="1060" y="10303"/>
                  </a:lnTo>
                  <a:cubicBezTo>
                    <a:pt x="1060" y="10410"/>
                    <a:pt x="1132" y="10481"/>
                    <a:pt x="1239" y="10481"/>
                  </a:cubicBezTo>
                  <a:cubicBezTo>
                    <a:pt x="1334" y="10481"/>
                    <a:pt x="1418" y="10410"/>
                    <a:pt x="1418" y="10303"/>
                  </a:cubicBezTo>
                  <a:lnTo>
                    <a:pt x="1418" y="9719"/>
                  </a:lnTo>
                  <a:lnTo>
                    <a:pt x="2430" y="8695"/>
                  </a:lnTo>
                  <a:cubicBezTo>
                    <a:pt x="2501" y="8624"/>
                    <a:pt x="2501" y="8517"/>
                    <a:pt x="2430" y="8445"/>
                  </a:cubicBezTo>
                  <a:cubicBezTo>
                    <a:pt x="2388" y="8410"/>
                    <a:pt x="2343" y="8392"/>
                    <a:pt x="2299" y="8392"/>
                  </a:cubicBezTo>
                  <a:cubicBezTo>
                    <a:pt x="2254" y="8392"/>
                    <a:pt x="2209" y="8410"/>
                    <a:pt x="2168" y="8445"/>
                  </a:cubicBezTo>
                  <a:lnTo>
                    <a:pt x="1394" y="9219"/>
                  </a:lnTo>
                  <a:lnTo>
                    <a:pt x="1394" y="8767"/>
                  </a:lnTo>
                  <a:lnTo>
                    <a:pt x="2561" y="7183"/>
                  </a:lnTo>
                  <a:cubicBezTo>
                    <a:pt x="2823" y="6826"/>
                    <a:pt x="2965" y="6386"/>
                    <a:pt x="2965" y="5945"/>
                  </a:cubicBezTo>
                  <a:lnTo>
                    <a:pt x="2965" y="3338"/>
                  </a:lnTo>
                  <a:cubicBezTo>
                    <a:pt x="3001" y="3326"/>
                    <a:pt x="2977" y="3266"/>
                    <a:pt x="2930" y="3230"/>
                  </a:cubicBezTo>
                  <a:lnTo>
                    <a:pt x="2513" y="2897"/>
                  </a:lnTo>
                  <a:cubicBezTo>
                    <a:pt x="2370" y="2778"/>
                    <a:pt x="2346" y="2552"/>
                    <a:pt x="2489" y="2421"/>
                  </a:cubicBezTo>
                  <a:cubicBezTo>
                    <a:pt x="2918" y="1956"/>
                    <a:pt x="2989" y="1945"/>
                    <a:pt x="2989" y="1826"/>
                  </a:cubicBezTo>
                  <a:cubicBezTo>
                    <a:pt x="2977" y="1671"/>
                    <a:pt x="3084" y="944"/>
                    <a:pt x="2644" y="99"/>
                  </a:cubicBezTo>
                  <a:cubicBezTo>
                    <a:pt x="2610" y="32"/>
                    <a:pt x="2553" y="0"/>
                    <a:pt x="248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Téglalap 2">
            <a:extLst>
              <a:ext uri="{FF2B5EF4-FFF2-40B4-BE49-F238E27FC236}">
                <a16:creationId xmlns:a16="http://schemas.microsoft.com/office/drawing/2014/main" id="{B415FAB6-BC36-436A-B72A-5708D3A27A39}"/>
              </a:ext>
            </a:extLst>
          </p:cNvPr>
          <p:cNvSpPr/>
          <p:nvPr/>
        </p:nvSpPr>
        <p:spPr>
          <a:xfrm>
            <a:off x="2862450" y="2519900"/>
            <a:ext cx="1992000" cy="249058"/>
          </a:xfrm>
          <a:prstGeom prst="rect">
            <a:avLst/>
          </a:prstGeom>
          <a:solidFill>
            <a:srgbClr val="080808">
              <a:alpha val="3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806482463"/>
      </p:ext>
    </p:extLst>
  </p:cSld>
  <p:clrMapOvr>
    <a:masterClrMapping/>
  </p:clrMapOvr>
  <p:transition spd="slow">
    <p:push dir="d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4"/>
          <p:cNvSpPr txBox="1">
            <a:spLocks noGrp="1"/>
          </p:cNvSpPr>
          <p:nvPr>
            <p:ph type="ctrTitle"/>
          </p:nvPr>
        </p:nvSpPr>
        <p:spPr>
          <a:xfrm>
            <a:off x="285750" y="470625"/>
            <a:ext cx="237165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Fogyasztások kezelése</a:t>
            </a:r>
            <a:endParaRPr dirty="0"/>
          </a:p>
        </p:txBody>
      </p:sp>
      <p:sp>
        <p:nvSpPr>
          <p:cNvPr id="204" name="Google Shape;204;p34"/>
          <p:cNvSpPr txBox="1">
            <a:spLocks noGrp="1"/>
          </p:cNvSpPr>
          <p:nvPr>
            <p:ph type="subTitle" idx="1"/>
          </p:nvPr>
        </p:nvSpPr>
        <p:spPr>
          <a:xfrm>
            <a:off x="0" y="2672500"/>
            <a:ext cx="2657400" cy="162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q"/>
            </a:pPr>
            <a:r>
              <a:rPr lang="hu-HU" sz="1200" dirty="0">
                <a:solidFill>
                  <a:schemeClr val="tx1"/>
                </a:solidFill>
                <a:latin typeface="Merriweather" panose="00000500000000000000" pitchFamily="2" charset="-18"/>
              </a:rPr>
              <a:t>Fogyasztás hozzáadása / eltávolítása</a:t>
            </a:r>
          </a:p>
          <a:p>
            <a:pPr marL="171450" lvl="0" indent="-17145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q"/>
            </a:pPr>
            <a:r>
              <a:rPr lang="hu-HU" sz="1200" dirty="0">
                <a:solidFill>
                  <a:schemeClr val="tx1"/>
                </a:solidFill>
                <a:latin typeface="Merriweather" panose="00000500000000000000" pitchFamily="2" charset="-18"/>
              </a:rPr>
              <a:t>Fogyasztási lehetőségek hozzáadása</a:t>
            </a:r>
          </a:p>
          <a:p>
            <a:pPr marL="171450" lvl="0" indent="-17145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q"/>
            </a:pPr>
            <a:r>
              <a:rPr lang="hu-HU" sz="1200" dirty="0">
                <a:solidFill>
                  <a:schemeClr val="tx1"/>
                </a:solidFill>
                <a:latin typeface="Merriweather" panose="00000500000000000000" pitchFamily="2" charset="-18"/>
              </a:rPr>
              <a:t>Tételek szűrése / szerkesztése</a:t>
            </a:r>
          </a:p>
          <a:p>
            <a:pPr marL="171450" lvl="0" indent="-17145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hu-HU" sz="1100" dirty="0">
              <a:solidFill>
                <a:schemeClr val="tx1"/>
              </a:solidFill>
            </a:endParaRPr>
          </a:p>
          <a:p>
            <a:pPr marL="171450" lvl="0" indent="-17145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hu-HU" sz="1100" dirty="0">
              <a:solidFill>
                <a:schemeClr val="tx1"/>
              </a:solidFill>
            </a:endParaRPr>
          </a:p>
          <a:p>
            <a:pPr marL="171450" lvl="0" indent="-171450" algn="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sz="1100" dirty="0">
              <a:solidFill>
                <a:schemeClr val="tx1"/>
              </a:solidFill>
            </a:endParaRPr>
          </a:p>
        </p:txBody>
      </p:sp>
      <p:pic>
        <p:nvPicPr>
          <p:cNvPr id="2" name="Kép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632" y="71094"/>
            <a:ext cx="6151070" cy="413260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C5B358"/>
            </a:solidFill>
            <a:miter lim="800000"/>
          </a:ln>
          <a:effectLst>
            <a:reflection blurRad="12700" stA="28000" endPos="14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841230501"/>
      </p:ext>
    </p:extLst>
  </p:cSld>
  <p:clrMapOvr>
    <a:masterClrMapping/>
  </p:clrMapOvr>
  <p:transition spd="slow">
    <p:push dir="r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35"/>
          <p:cNvPicPr preferRelativeResize="0"/>
          <p:nvPr/>
        </p:nvPicPr>
        <p:blipFill rotWithShape="1">
          <a:blip r:embed="rId3">
            <a:alphaModFix/>
          </a:blip>
          <a:srcRect l="651" t="1526" r="661"/>
          <a:stretch/>
        </p:blipFill>
        <p:spPr>
          <a:xfrm>
            <a:off x="-20175" y="0"/>
            <a:ext cx="9164223" cy="5146176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35"/>
          <p:cNvSpPr txBox="1">
            <a:spLocks noGrp="1"/>
          </p:cNvSpPr>
          <p:nvPr>
            <p:ph type="subTitle" idx="1"/>
          </p:nvPr>
        </p:nvSpPr>
        <p:spPr>
          <a:xfrm>
            <a:off x="681083" y="1990725"/>
            <a:ext cx="3227759" cy="6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hu-HU" dirty="0">
                <a:solidFill>
                  <a:srgbClr val="F3F3F3"/>
                </a:solidFill>
              </a:rPr>
              <a:t>Foglalás naplózása</a:t>
            </a:r>
            <a:endParaRPr sz="2800" dirty="0">
              <a:solidFill>
                <a:srgbClr val="F3F3F3"/>
              </a:solidFill>
            </a:endParaRPr>
          </a:p>
        </p:txBody>
      </p:sp>
      <p:sp>
        <p:nvSpPr>
          <p:cNvPr id="211" name="Google Shape;211;p35"/>
          <p:cNvSpPr/>
          <p:nvPr/>
        </p:nvSpPr>
        <p:spPr>
          <a:xfrm>
            <a:off x="4610100" y="0"/>
            <a:ext cx="4533900" cy="5173800"/>
          </a:xfrm>
          <a:prstGeom prst="rect">
            <a:avLst/>
          </a:prstGeom>
          <a:solidFill>
            <a:srgbClr val="F3F3F3">
              <a:alpha val="723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35"/>
          <p:cNvSpPr txBox="1">
            <a:spLocks noGrp="1"/>
          </p:cNvSpPr>
          <p:nvPr>
            <p:ph type="subTitle" idx="3"/>
          </p:nvPr>
        </p:nvSpPr>
        <p:spPr>
          <a:xfrm>
            <a:off x="4990695" y="2394325"/>
            <a:ext cx="3772710" cy="29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hu-HU" dirty="0"/>
              <a:t>Felhasználó naplózása</a:t>
            </a:r>
            <a:endParaRPr dirty="0"/>
          </a:p>
        </p:txBody>
      </p:sp>
      <p:pic>
        <p:nvPicPr>
          <p:cNvPr id="12" name="Kép 11">
            <a:extLst>
              <a:ext uri="{FF2B5EF4-FFF2-40B4-BE49-F238E27FC236}">
                <a16:creationId xmlns:a16="http://schemas.microsoft.com/office/drawing/2014/main" id="{F127861F-7545-4640-9800-30129111FC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247" y="2586900"/>
            <a:ext cx="4137432" cy="2233877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13" name="Kép 12">
            <a:extLst>
              <a:ext uri="{FF2B5EF4-FFF2-40B4-BE49-F238E27FC236}">
                <a16:creationId xmlns:a16="http://schemas.microsoft.com/office/drawing/2014/main" id="{169039A8-52A4-4667-923E-A3B446BEDA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8334" y="2571750"/>
            <a:ext cx="4137432" cy="223387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13949373"/>
      </p:ext>
    </p:extLst>
  </p:cSld>
  <p:clrMapOvr>
    <a:masterClrMapping/>
  </p:clrMapOvr>
  <p:transition spd="slow">
    <p:push dir="r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35"/>
          <p:cNvPicPr preferRelativeResize="0"/>
          <p:nvPr/>
        </p:nvPicPr>
        <p:blipFill rotWithShape="1">
          <a:blip r:embed="rId3">
            <a:alphaModFix/>
          </a:blip>
          <a:srcRect l="651" t="1526" r="661"/>
          <a:stretch/>
        </p:blipFill>
        <p:spPr>
          <a:xfrm>
            <a:off x="-10112" y="13812"/>
            <a:ext cx="9164223" cy="5146176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35"/>
          <p:cNvSpPr txBox="1">
            <a:spLocks noGrp="1"/>
          </p:cNvSpPr>
          <p:nvPr>
            <p:ph type="subTitle" idx="1"/>
          </p:nvPr>
        </p:nvSpPr>
        <p:spPr>
          <a:xfrm>
            <a:off x="681083" y="1990725"/>
            <a:ext cx="3227759" cy="6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hu-HU" dirty="0">
                <a:solidFill>
                  <a:srgbClr val="F3F3F3"/>
                </a:solidFill>
              </a:rPr>
              <a:t>Értékelések</a:t>
            </a:r>
            <a:endParaRPr sz="2800" dirty="0">
              <a:solidFill>
                <a:srgbClr val="F3F3F3"/>
              </a:solidFill>
            </a:endParaRPr>
          </a:p>
        </p:txBody>
      </p:sp>
      <p:sp>
        <p:nvSpPr>
          <p:cNvPr id="211" name="Google Shape;211;p35"/>
          <p:cNvSpPr/>
          <p:nvPr/>
        </p:nvSpPr>
        <p:spPr>
          <a:xfrm>
            <a:off x="4610100" y="0"/>
            <a:ext cx="4533900" cy="5173800"/>
          </a:xfrm>
          <a:prstGeom prst="rect">
            <a:avLst/>
          </a:prstGeom>
          <a:solidFill>
            <a:srgbClr val="F3F3F3">
              <a:alpha val="723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4" name="Google Shape;214;p35"/>
          <p:cNvSpPr txBox="1">
            <a:spLocks noGrp="1"/>
          </p:cNvSpPr>
          <p:nvPr>
            <p:ph type="subTitle" idx="3"/>
          </p:nvPr>
        </p:nvSpPr>
        <p:spPr>
          <a:xfrm>
            <a:off x="4990695" y="1828800"/>
            <a:ext cx="3772710" cy="86072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hu-HU" dirty="0"/>
              <a:t>Hibajelentések</a:t>
            </a:r>
            <a:endParaRPr dirty="0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7B8AA84F-FFF8-42B1-85F3-E46F1C4382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278" y="2571750"/>
            <a:ext cx="4137432" cy="2233877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ECF0D1DA-83E0-42EC-8083-082401AC9C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8334" y="2571750"/>
            <a:ext cx="4137432" cy="2218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565279"/>
      </p:ext>
    </p:extLst>
  </p:cSld>
  <p:clrMapOvr>
    <a:masterClrMapping/>
  </p:clrMapOvr>
  <p:transition spd="slow">
    <p:push dir="u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49"/>
          <p:cNvSpPr txBox="1">
            <a:spLocks noGrp="1"/>
          </p:cNvSpPr>
          <p:nvPr>
            <p:ph type="ctrTitle"/>
          </p:nvPr>
        </p:nvSpPr>
        <p:spPr>
          <a:xfrm flipH="1">
            <a:off x="2739854" y="1611150"/>
            <a:ext cx="2876700" cy="19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>
                <a:solidFill>
                  <a:srgbClr val="F3F3F3"/>
                </a:solidFill>
              </a:rPr>
              <a:t>Adatbázis</a:t>
            </a:r>
            <a:endParaRPr dirty="0">
              <a:solidFill>
                <a:srgbClr val="F3F3F3"/>
              </a:solidFill>
            </a:endParaRPr>
          </a:p>
        </p:txBody>
      </p:sp>
      <p:sp>
        <p:nvSpPr>
          <p:cNvPr id="577" name="Google Shape;577;p49"/>
          <p:cNvSpPr txBox="1">
            <a:spLocks noGrp="1"/>
          </p:cNvSpPr>
          <p:nvPr>
            <p:ph type="title" idx="2"/>
          </p:nvPr>
        </p:nvSpPr>
        <p:spPr>
          <a:xfrm flipH="1">
            <a:off x="3514050" y="2419325"/>
            <a:ext cx="4488300" cy="16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>
                <a:solidFill>
                  <a:srgbClr val="F3F3F3"/>
                </a:solidFill>
              </a:rPr>
              <a:t>08</a:t>
            </a:r>
            <a:endParaRPr dirty="0">
              <a:solidFill>
                <a:srgbClr val="F3F3F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0951589"/>
      </p:ext>
    </p:extLst>
  </p:cSld>
  <p:clrMapOvr>
    <a:masterClrMapping/>
  </p:clrMapOvr>
  <p:transition spd="slow">
    <p:push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églalap 1">
            <a:extLst>
              <a:ext uri="{FF2B5EF4-FFF2-40B4-BE49-F238E27FC236}">
                <a16:creationId xmlns:a16="http://schemas.microsoft.com/office/drawing/2014/main" id="{C33E8552-7BDE-4BE4-BAD1-B7C675CA031B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lumMod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F038E04D-9D63-4363-AE65-C57D488755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0955" y="0"/>
            <a:ext cx="654209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390713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1"/>
          <p:cNvSpPr/>
          <p:nvPr/>
        </p:nvSpPr>
        <p:spPr>
          <a:xfrm flipH="1">
            <a:off x="-39700" y="540000"/>
            <a:ext cx="2030700" cy="1479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6" name="Google Shape;176;p31"/>
          <p:cNvPicPr preferRelativeResize="0"/>
          <p:nvPr/>
        </p:nvPicPr>
        <p:blipFill rotWithShape="1">
          <a:blip r:embed="rId3">
            <a:alphaModFix/>
          </a:blip>
          <a:srcRect t="5444" b="5444"/>
          <a:stretch/>
        </p:blipFill>
        <p:spPr>
          <a:xfrm flipH="1">
            <a:off x="4361900" y="1730775"/>
            <a:ext cx="4825200" cy="2870100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31"/>
          <p:cNvSpPr/>
          <p:nvPr/>
        </p:nvSpPr>
        <p:spPr>
          <a:xfrm flipH="1">
            <a:off x="578725" y="1404925"/>
            <a:ext cx="4790700" cy="2538300"/>
          </a:xfrm>
          <a:prstGeom prst="rect">
            <a:avLst/>
          </a:prstGeom>
          <a:noFill/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31"/>
          <p:cNvSpPr txBox="1">
            <a:spLocks noGrp="1"/>
          </p:cNvSpPr>
          <p:nvPr>
            <p:ph type="subTitle" idx="1"/>
          </p:nvPr>
        </p:nvSpPr>
        <p:spPr>
          <a:xfrm>
            <a:off x="1701985" y="2185250"/>
            <a:ext cx="2472872" cy="166284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hu-HU" sz="1200" dirty="0">
                <a:latin typeface="+mn-lt"/>
              </a:rPr>
              <a:t>Város weboldal </a:t>
            </a:r>
            <a:r>
              <a:rPr lang="hu-HU" sz="1200" b="0" i="0" dirty="0">
                <a:solidFill>
                  <a:schemeClr val="tx1"/>
                </a:solidFill>
                <a:effectLst/>
                <a:latin typeface="+mn-lt"/>
              </a:rPr>
              <a:t>→</a:t>
            </a:r>
            <a:r>
              <a:rPr lang="hu-HU" sz="1200" dirty="0">
                <a:latin typeface="+mn-lt"/>
              </a:rPr>
              <a:t> Hotel weboldal</a:t>
            </a:r>
          </a:p>
          <a:p>
            <a:pPr marL="171450" lvl="0" indent="-17145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hu-HU" sz="1200" dirty="0">
                <a:latin typeface="+mn-lt"/>
              </a:rPr>
              <a:t>Reszponzív weblap</a:t>
            </a:r>
          </a:p>
          <a:p>
            <a:pPr marL="171450" lvl="0" indent="-17145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hu-HU" sz="1200" dirty="0">
                <a:latin typeface="+mn-lt"/>
              </a:rPr>
              <a:t>Foglalási rendszer</a:t>
            </a:r>
          </a:p>
          <a:p>
            <a:pPr marL="171450" lvl="0" indent="-17145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hu-HU" sz="1200" dirty="0">
                <a:latin typeface="+mn-lt"/>
              </a:rPr>
              <a:t>Tökéletes adatbázis</a:t>
            </a:r>
          </a:p>
          <a:p>
            <a:pPr marL="171450" lvl="0" indent="-17145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hu-HU" sz="1200" dirty="0">
                <a:latin typeface="+mn-lt"/>
              </a:rPr>
              <a:t>Recepció alkalmazás</a:t>
            </a:r>
          </a:p>
          <a:p>
            <a:pPr marL="171450" lvl="0" indent="-171450" algn="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hu-HU" sz="1100" dirty="0"/>
          </a:p>
        </p:txBody>
      </p:sp>
      <p:sp>
        <p:nvSpPr>
          <p:cNvPr id="179" name="Google Shape;179;p31"/>
          <p:cNvSpPr txBox="1">
            <a:spLocks noGrp="1"/>
          </p:cNvSpPr>
          <p:nvPr>
            <p:ph type="title"/>
          </p:nvPr>
        </p:nvSpPr>
        <p:spPr>
          <a:xfrm flipH="1">
            <a:off x="4804872" y="2123400"/>
            <a:ext cx="2847000" cy="89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>
                <a:solidFill>
                  <a:srgbClr val="F3F3F3"/>
                </a:solidFill>
              </a:rPr>
              <a:t>Ötlet eredete</a:t>
            </a:r>
            <a:endParaRPr dirty="0">
              <a:solidFill>
                <a:srgbClr val="F3F3F3"/>
              </a:solidFill>
            </a:endParaRPr>
          </a:p>
        </p:txBody>
      </p:sp>
    </p:spTree>
  </p:cSld>
  <p:clrMapOvr>
    <a:masterClrMapping/>
  </p:clrMapOvr>
  <p:transition spd="slow">
    <p:push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3"/>
          <p:cNvSpPr txBox="1">
            <a:spLocks noGrp="1"/>
          </p:cNvSpPr>
          <p:nvPr>
            <p:ph type="ctrTitle"/>
          </p:nvPr>
        </p:nvSpPr>
        <p:spPr>
          <a:xfrm flipH="1">
            <a:off x="3837708" y="2120525"/>
            <a:ext cx="2755800" cy="19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b="1" dirty="0">
                <a:solidFill>
                  <a:srgbClr val="F3F3F3"/>
                </a:solidFill>
              </a:rPr>
              <a:t>English </a:t>
            </a:r>
            <a:r>
              <a:rPr lang="hu-HU" b="1" dirty="0" err="1">
                <a:solidFill>
                  <a:srgbClr val="F3F3F3"/>
                </a:solidFill>
              </a:rPr>
              <a:t>Presentation</a:t>
            </a:r>
            <a:endParaRPr dirty="0">
              <a:solidFill>
                <a:srgbClr val="F3F3F3"/>
              </a:solidFill>
            </a:endParaRPr>
          </a:p>
        </p:txBody>
      </p:sp>
      <p:sp>
        <p:nvSpPr>
          <p:cNvPr id="194" name="Google Shape;194;p33"/>
          <p:cNvSpPr txBox="1">
            <a:spLocks noGrp="1"/>
          </p:cNvSpPr>
          <p:nvPr>
            <p:ph type="title" idx="2"/>
          </p:nvPr>
        </p:nvSpPr>
        <p:spPr>
          <a:xfrm flipH="1">
            <a:off x="-746050" y="2419325"/>
            <a:ext cx="4488300" cy="16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rgbClr val="F3F3F3"/>
                </a:solidFill>
              </a:rPr>
              <a:t>0</a:t>
            </a:r>
            <a:r>
              <a:rPr lang="hu-HU" dirty="0">
                <a:solidFill>
                  <a:srgbClr val="F3F3F3"/>
                </a:solidFill>
              </a:rPr>
              <a:t>9</a:t>
            </a:r>
            <a:endParaRPr dirty="0">
              <a:solidFill>
                <a:srgbClr val="F3F3F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4215281"/>
      </p:ext>
    </p:extLst>
  </p:cSld>
  <p:clrMapOvr>
    <a:masterClrMapping/>
  </p:clrMapOvr>
  <p:transition spd="slow">
    <p:push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58"/>
          <p:cNvSpPr/>
          <p:nvPr/>
        </p:nvSpPr>
        <p:spPr>
          <a:xfrm>
            <a:off x="-215401" y="1695900"/>
            <a:ext cx="4549200" cy="17517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3" name="Google Shape;783;p58"/>
          <p:cNvSpPr txBox="1">
            <a:spLocks noGrp="1"/>
          </p:cNvSpPr>
          <p:nvPr>
            <p:ph type="title"/>
          </p:nvPr>
        </p:nvSpPr>
        <p:spPr>
          <a:xfrm>
            <a:off x="650908" y="2123400"/>
            <a:ext cx="3682891" cy="89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>
                <a:solidFill>
                  <a:srgbClr val="F3F3F3"/>
                </a:solidFill>
              </a:rPr>
              <a:t>Köszönjük a figyelmet!</a:t>
            </a:r>
            <a:endParaRPr dirty="0">
              <a:solidFill>
                <a:srgbClr val="F3F3F3"/>
              </a:solidFill>
            </a:endParaRPr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7FFF402D-DD4F-22D5-12C1-0B2E1967CC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1152" y="1695900"/>
            <a:ext cx="2233068" cy="2571750"/>
          </a:xfrm>
          <a:prstGeom prst="rect">
            <a:avLst/>
          </a:prstGeom>
        </p:spPr>
      </p:pic>
    </p:spTree>
  </p:cSld>
  <p:clrMapOvr>
    <a:masterClrMapping/>
  </p:clrMapOvr>
  <p:transition spd="slow">
    <p:push dir="d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3073552" cy="4603498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32"/>
          <p:cNvSpPr txBox="1">
            <a:spLocks noGrp="1"/>
          </p:cNvSpPr>
          <p:nvPr>
            <p:ph type="ctrTitle"/>
          </p:nvPr>
        </p:nvSpPr>
        <p:spPr>
          <a:xfrm>
            <a:off x="3870900" y="376498"/>
            <a:ext cx="38673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2800" dirty="0"/>
              <a:t>Választott nyelvek</a:t>
            </a:r>
            <a:endParaRPr sz="2800" dirty="0"/>
          </a:p>
        </p:txBody>
      </p:sp>
      <p:sp>
        <p:nvSpPr>
          <p:cNvPr id="186" name="Google Shape;186;p32"/>
          <p:cNvSpPr txBox="1">
            <a:spLocks noGrp="1"/>
          </p:cNvSpPr>
          <p:nvPr>
            <p:ph type="subTitle" idx="1"/>
          </p:nvPr>
        </p:nvSpPr>
        <p:spPr>
          <a:xfrm>
            <a:off x="4754950" y="2314225"/>
            <a:ext cx="29832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hu-HU" dirty="0">
                <a:latin typeface="+mn-lt"/>
                <a:ea typeface="Open Sans Light"/>
                <a:cs typeface="Open Sans Light"/>
                <a:sym typeface="Open Sans Light"/>
              </a:rPr>
              <a:t>Weboldal – PHP</a:t>
            </a:r>
          </a:p>
          <a:p>
            <a:pPr marL="171450" lvl="0" indent="-17145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hu-HU" dirty="0">
                <a:latin typeface="+mn-lt"/>
              </a:rPr>
              <a:t>Adatbázis – </a:t>
            </a:r>
            <a:r>
              <a:rPr lang="hu-HU" dirty="0" err="1">
                <a:latin typeface="+mn-lt"/>
              </a:rPr>
              <a:t>MySQL</a:t>
            </a:r>
            <a:endParaRPr lang="hu-HU" dirty="0">
              <a:latin typeface="+mn-lt"/>
            </a:endParaRPr>
          </a:p>
          <a:p>
            <a:pPr marL="171450" lvl="0" indent="-17145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hu-HU" dirty="0">
                <a:latin typeface="+mn-lt"/>
                <a:ea typeface="Open Sans Light"/>
                <a:cs typeface="Open Sans Light"/>
                <a:sym typeface="Open Sans Light"/>
              </a:rPr>
              <a:t>Recepció alkalmazás – C# (WPF)</a:t>
            </a:r>
            <a:endParaRPr dirty="0">
              <a:latin typeface="+mn-l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FEA69550-1F68-44C1-B9BE-03E5C3A89B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19556" y1="44000" x2="19556" y2="44000"/>
                        <a14:foregroundMark x1="45444" y1="48750" x2="45444" y2="48750"/>
                        <a14:foregroundMark x1="48889" y1="47250" x2="48889" y2="47250"/>
                        <a14:foregroundMark x1="71111" y1="51000" x2="71111" y2="51000"/>
                        <a14:foregroundMark x1="77778" y1="42375" x2="77778" y2="42375"/>
                        <a14:foregroundMark x1="78889" y1="47500" x2="78889" y2="47500"/>
                        <a14:foregroundMark x1="80333" y1="54250" x2="80333" y2="54250"/>
                        <a14:foregroundMark x1="72111" y1="50875" x2="72111" y2="50875"/>
                        <a14:foregroundMark x1="71556" y1="51125" x2="71556" y2="51125"/>
                        <a14:foregroundMark x1="49000" y1="47875" x2="49000" y2="47875"/>
                        <a14:foregroundMark x1="50222" y1="48250" x2="52000" y2="50000"/>
                        <a14:foregroundMark x1="55444" y1="53875" x2="55444" y2="53875"/>
                        <a14:foregroundMark x1="54444" y1="51000" x2="54333" y2="50125"/>
                        <a14:foregroundMark x1="53333" y1="48625" x2="53444" y2="4787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08199" y="3034126"/>
            <a:ext cx="1057147" cy="939686"/>
          </a:xfrm>
          <a:prstGeom prst="rect">
            <a:avLst/>
          </a:prstGeo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06127455-C417-4A41-86A4-F59551C8B84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17600" y1="63700" x2="17600" y2="63700"/>
                        <a14:foregroundMark x1="31900" y1="61600" x2="31900" y2="61600"/>
                        <a14:foregroundMark x1="46900" y1="57700" x2="46900" y2="57700"/>
                        <a14:foregroundMark x1="75500" y1="56200" x2="75500" y2="56200"/>
                        <a14:foregroundMark x1="89200" y1="64900" x2="89200" y2="64900"/>
                        <a14:foregroundMark x1="83700" y1="53900" x2="83700" y2="53900"/>
                        <a14:foregroundMark x1="87000" y1="53200" x2="87000" y2="53200"/>
                        <a14:foregroundMark x1="85200" y1="53100" x2="85200" y2="53100"/>
                        <a14:foregroundMark x1="67700" y1="48600" x2="67700" y2="48600"/>
                        <a14:foregroundMark x1="68000" y1="49800" x2="68000" y2="49800"/>
                        <a14:foregroundMark x1="65100" y1="47800" x2="65100" y2="47800"/>
                        <a14:foregroundMark x1="65200" y1="45100" x2="65200" y2="45100"/>
                        <a14:foregroundMark x1="67500" y1="36200" x2="67500" y2="36200"/>
                        <a14:foregroundMark x1="61100" y1="30800" x2="61100" y2="30800"/>
                        <a14:foregroundMark x1="60900" y1="30800" x2="60900" y2="30800"/>
                        <a14:foregroundMark x1="65100" y1="42900" x2="65100" y2="42900"/>
                        <a14:foregroundMark x1="88300" y1="65400" x2="88300" y2="65400"/>
                        <a14:foregroundMark x1="87900" y1="65200" x2="87900" y2="652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2955" y="1515018"/>
            <a:ext cx="1407638" cy="1407638"/>
          </a:xfrm>
          <a:prstGeom prst="rect">
            <a:avLst/>
          </a:prstGeom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48170496-52D5-4DCC-93A5-67B3504AE42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4819" y="588482"/>
            <a:ext cx="1503909" cy="815066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7" name="Google Shape;527;p48"/>
          <p:cNvPicPr preferRelativeResize="0"/>
          <p:nvPr/>
        </p:nvPicPr>
        <p:blipFill rotWithShape="1">
          <a:blip r:embed="rId3">
            <a:alphaModFix/>
          </a:blip>
          <a:srcRect t="11237"/>
          <a:stretch/>
        </p:blipFill>
        <p:spPr>
          <a:xfrm>
            <a:off x="0" y="0"/>
            <a:ext cx="38691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28" name="Google Shape;528;p48"/>
          <p:cNvSpPr txBox="1">
            <a:spLocks noGrp="1"/>
          </p:cNvSpPr>
          <p:nvPr>
            <p:ph type="ctrTitle" idx="6"/>
          </p:nvPr>
        </p:nvSpPr>
        <p:spPr>
          <a:xfrm>
            <a:off x="723600" y="452975"/>
            <a:ext cx="2078100" cy="96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>
                <a:solidFill>
                  <a:schemeClr val="lt1"/>
                </a:solidFill>
              </a:rPr>
              <a:t>Hotel neve, logója</a:t>
            </a:r>
            <a:br>
              <a:rPr lang="hu-HU" dirty="0">
                <a:solidFill>
                  <a:schemeClr val="lt1"/>
                </a:solidFill>
              </a:rPr>
            </a:br>
            <a:r>
              <a:rPr lang="hu-HU" dirty="0" err="1">
                <a:solidFill>
                  <a:schemeClr val="lt1"/>
                </a:solidFill>
              </a:rPr>
              <a:t>arculata</a:t>
            </a:r>
            <a:endParaRPr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</p:txBody>
      </p:sp>
      <p:sp>
        <p:nvSpPr>
          <p:cNvPr id="529" name="Google Shape;529;p48"/>
          <p:cNvSpPr txBox="1">
            <a:spLocks noGrp="1"/>
          </p:cNvSpPr>
          <p:nvPr>
            <p:ph type="subTitle" idx="4"/>
          </p:nvPr>
        </p:nvSpPr>
        <p:spPr>
          <a:xfrm>
            <a:off x="4240075" y="3844972"/>
            <a:ext cx="28884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hu-HU" sz="1200" dirty="0">
                <a:solidFill>
                  <a:schemeClr val="dk1"/>
                </a:solidFill>
                <a:latin typeface="+mn-lt"/>
              </a:rPr>
              <a:t>Fekete – arany kinézet</a:t>
            </a:r>
          </a:p>
          <a:p>
            <a:pPr marL="17145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hu-HU" sz="1200" dirty="0">
                <a:solidFill>
                  <a:schemeClr val="dk1"/>
                </a:solidFill>
                <a:latin typeface="+mn-lt"/>
              </a:rPr>
              <a:t>Elit, luxus érzet keltése</a:t>
            </a:r>
            <a:endParaRPr sz="1200" dirty="0">
              <a:solidFill>
                <a:schemeClr val="dk1"/>
              </a:solidFill>
              <a:latin typeface="+mn-lt"/>
            </a:endParaRPr>
          </a:p>
        </p:txBody>
      </p:sp>
      <p:sp>
        <p:nvSpPr>
          <p:cNvPr id="530" name="Google Shape;530;p48"/>
          <p:cNvSpPr txBox="1">
            <a:spLocks noGrp="1"/>
          </p:cNvSpPr>
          <p:nvPr>
            <p:ph type="ctrTitle" idx="5"/>
          </p:nvPr>
        </p:nvSpPr>
        <p:spPr>
          <a:xfrm>
            <a:off x="4240075" y="3536372"/>
            <a:ext cx="2619300" cy="38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>
                <a:solidFill>
                  <a:schemeClr val="dk1"/>
                </a:solidFill>
              </a:rPr>
              <a:t>Arculat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531" name="Google Shape;531;p48"/>
          <p:cNvSpPr txBox="1">
            <a:spLocks noGrp="1"/>
          </p:cNvSpPr>
          <p:nvPr>
            <p:ph type="subTitle" idx="2"/>
          </p:nvPr>
        </p:nvSpPr>
        <p:spPr>
          <a:xfrm>
            <a:off x="4240075" y="2675950"/>
            <a:ext cx="2888400" cy="7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hu-HU" sz="1200" dirty="0">
                <a:solidFill>
                  <a:schemeClr val="dk1"/>
                </a:solidFill>
                <a:latin typeface="+mn-lt"/>
              </a:rPr>
              <a:t>Illik a névhez</a:t>
            </a:r>
          </a:p>
          <a:p>
            <a:pPr marL="17145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hu-HU" sz="1200" dirty="0">
                <a:solidFill>
                  <a:schemeClr val="dk1"/>
                </a:solidFill>
                <a:latin typeface="+mn-lt"/>
              </a:rPr>
              <a:t>Színekben is megfelelő</a:t>
            </a:r>
            <a:endParaRPr sz="1200" dirty="0">
              <a:solidFill>
                <a:schemeClr val="dk1"/>
              </a:solidFill>
              <a:latin typeface="+mn-lt"/>
            </a:endParaRPr>
          </a:p>
        </p:txBody>
      </p:sp>
      <p:sp>
        <p:nvSpPr>
          <p:cNvPr id="532" name="Google Shape;532;p48"/>
          <p:cNvSpPr txBox="1">
            <a:spLocks noGrp="1"/>
          </p:cNvSpPr>
          <p:nvPr>
            <p:ph type="ctrTitle" idx="3"/>
          </p:nvPr>
        </p:nvSpPr>
        <p:spPr>
          <a:xfrm>
            <a:off x="4240075" y="2367238"/>
            <a:ext cx="2619300" cy="38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>
                <a:solidFill>
                  <a:schemeClr val="dk1"/>
                </a:solidFill>
              </a:rPr>
              <a:t>Logó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533" name="Google Shape;533;p48"/>
          <p:cNvSpPr txBox="1">
            <a:spLocks noGrp="1"/>
          </p:cNvSpPr>
          <p:nvPr>
            <p:ph type="subTitle" idx="1"/>
          </p:nvPr>
        </p:nvSpPr>
        <p:spPr>
          <a:xfrm>
            <a:off x="4240075" y="1499975"/>
            <a:ext cx="28884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hu-HU" sz="1200" dirty="0">
                <a:solidFill>
                  <a:schemeClr val="dk1"/>
                </a:solidFill>
                <a:latin typeface="+mn-lt"/>
              </a:rPr>
              <a:t>Luxusra utaló</a:t>
            </a:r>
          </a:p>
          <a:p>
            <a:pPr marL="17145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hu-HU" sz="1200" dirty="0">
                <a:solidFill>
                  <a:schemeClr val="dk1"/>
                </a:solidFill>
                <a:latin typeface="+mn-lt"/>
              </a:rPr>
              <a:t>Letisztult</a:t>
            </a:r>
          </a:p>
          <a:p>
            <a:pPr marL="17145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hu-HU" sz="1200" dirty="0">
                <a:solidFill>
                  <a:schemeClr val="dk1"/>
                </a:solidFill>
                <a:latin typeface="+mn-lt"/>
              </a:rPr>
              <a:t>Találó</a:t>
            </a:r>
            <a:endParaRPr sz="1200" dirty="0">
              <a:solidFill>
                <a:schemeClr val="dk1"/>
              </a:solidFill>
              <a:latin typeface="+mn-lt"/>
            </a:endParaRPr>
          </a:p>
        </p:txBody>
      </p:sp>
      <p:sp>
        <p:nvSpPr>
          <p:cNvPr id="534" name="Google Shape;534;p48"/>
          <p:cNvSpPr txBox="1">
            <a:spLocks noGrp="1"/>
          </p:cNvSpPr>
          <p:nvPr>
            <p:ph type="ctrTitle"/>
          </p:nvPr>
        </p:nvSpPr>
        <p:spPr>
          <a:xfrm>
            <a:off x="4240075" y="1198100"/>
            <a:ext cx="2619300" cy="38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>
                <a:solidFill>
                  <a:schemeClr val="dk1"/>
                </a:solidFill>
              </a:rPr>
              <a:t>Hotel név</a:t>
            </a:r>
            <a:endParaRPr dirty="0">
              <a:solidFill>
                <a:schemeClr val="dk1"/>
              </a:solidFill>
            </a:endParaRPr>
          </a:p>
        </p:txBody>
      </p:sp>
      <p:grpSp>
        <p:nvGrpSpPr>
          <p:cNvPr id="47" name="Google Shape;9350;p72">
            <a:extLst>
              <a:ext uri="{FF2B5EF4-FFF2-40B4-BE49-F238E27FC236}">
                <a16:creationId xmlns:a16="http://schemas.microsoft.com/office/drawing/2014/main" id="{706272DC-7D9A-4E76-8150-279EDBCBA4C3}"/>
              </a:ext>
            </a:extLst>
          </p:cNvPr>
          <p:cNvGrpSpPr/>
          <p:nvPr/>
        </p:nvGrpSpPr>
        <p:grpSpPr>
          <a:xfrm>
            <a:off x="3039752" y="3489729"/>
            <a:ext cx="372073" cy="355243"/>
            <a:chOff x="7390435" y="3680868"/>
            <a:chExt cx="372073" cy="355243"/>
          </a:xfrm>
          <a:solidFill>
            <a:schemeClr val="bg1"/>
          </a:solidFill>
        </p:grpSpPr>
        <p:sp>
          <p:nvSpPr>
            <p:cNvPr id="48" name="Google Shape;9351;p72">
              <a:extLst>
                <a:ext uri="{FF2B5EF4-FFF2-40B4-BE49-F238E27FC236}">
                  <a16:creationId xmlns:a16="http://schemas.microsoft.com/office/drawing/2014/main" id="{30A058E0-F988-4BAC-BC27-AC999AB5073B}"/>
                </a:ext>
              </a:extLst>
            </p:cNvPr>
            <p:cNvSpPr/>
            <p:nvPr/>
          </p:nvSpPr>
          <p:spPr>
            <a:xfrm>
              <a:off x="7390435" y="3744950"/>
              <a:ext cx="294178" cy="291162"/>
            </a:xfrm>
            <a:custGeom>
              <a:avLst/>
              <a:gdLst/>
              <a:ahLst/>
              <a:cxnLst/>
              <a:rect l="l" t="t" r="r" b="b"/>
              <a:pathLst>
                <a:path w="9264" h="9169" extrusionOk="0">
                  <a:moveTo>
                    <a:pt x="4668" y="0"/>
                  </a:moveTo>
                  <a:cubicBezTo>
                    <a:pt x="3441" y="0"/>
                    <a:pt x="2287" y="477"/>
                    <a:pt x="1417" y="1334"/>
                  </a:cubicBezTo>
                  <a:cubicBezTo>
                    <a:pt x="1358" y="1393"/>
                    <a:pt x="1358" y="1501"/>
                    <a:pt x="1417" y="1572"/>
                  </a:cubicBezTo>
                  <a:cubicBezTo>
                    <a:pt x="1447" y="1602"/>
                    <a:pt x="1489" y="1617"/>
                    <a:pt x="1532" y="1617"/>
                  </a:cubicBezTo>
                  <a:cubicBezTo>
                    <a:pt x="1575" y="1617"/>
                    <a:pt x="1620" y="1602"/>
                    <a:pt x="1655" y="1572"/>
                  </a:cubicBezTo>
                  <a:cubicBezTo>
                    <a:pt x="2465" y="774"/>
                    <a:pt x="3537" y="322"/>
                    <a:pt x="4668" y="322"/>
                  </a:cubicBezTo>
                  <a:cubicBezTo>
                    <a:pt x="5799" y="322"/>
                    <a:pt x="6870" y="774"/>
                    <a:pt x="7668" y="1572"/>
                  </a:cubicBezTo>
                  <a:cubicBezTo>
                    <a:pt x="8478" y="2382"/>
                    <a:pt x="8918" y="3453"/>
                    <a:pt x="8918" y="4584"/>
                  </a:cubicBezTo>
                  <a:cubicBezTo>
                    <a:pt x="8918" y="5715"/>
                    <a:pt x="8478" y="6787"/>
                    <a:pt x="7668" y="7585"/>
                  </a:cubicBezTo>
                  <a:cubicBezTo>
                    <a:pt x="6841" y="8412"/>
                    <a:pt x="5751" y="8826"/>
                    <a:pt x="4662" y="8826"/>
                  </a:cubicBezTo>
                  <a:cubicBezTo>
                    <a:pt x="3572" y="8826"/>
                    <a:pt x="2483" y="8412"/>
                    <a:pt x="1655" y="7585"/>
                  </a:cubicBezTo>
                  <a:cubicBezTo>
                    <a:pt x="953" y="6882"/>
                    <a:pt x="524" y="5965"/>
                    <a:pt x="441" y="4977"/>
                  </a:cubicBezTo>
                  <a:cubicBezTo>
                    <a:pt x="346" y="4013"/>
                    <a:pt x="596" y="3037"/>
                    <a:pt x="1132" y="2227"/>
                  </a:cubicBezTo>
                  <a:cubicBezTo>
                    <a:pt x="1179" y="2155"/>
                    <a:pt x="1167" y="2048"/>
                    <a:pt x="1096" y="1989"/>
                  </a:cubicBezTo>
                  <a:cubicBezTo>
                    <a:pt x="1066" y="1972"/>
                    <a:pt x="1035" y="1964"/>
                    <a:pt x="1005" y="1964"/>
                  </a:cubicBezTo>
                  <a:cubicBezTo>
                    <a:pt x="950" y="1964"/>
                    <a:pt x="896" y="1990"/>
                    <a:pt x="858" y="2036"/>
                  </a:cubicBezTo>
                  <a:cubicBezTo>
                    <a:pt x="274" y="2894"/>
                    <a:pt x="1" y="3953"/>
                    <a:pt x="108" y="5013"/>
                  </a:cubicBezTo>
                  <a:cubicBezTo>
                    <a:pt x="215" y="6073"/>
                    <a:pt x="679" y="7085"/>
                    <a:pt x="1429" y="7823"/>
                  </a:cubicBezTo>
                  <a:cubicBezTo>
                    <a:pt x="2322" y="8716"/>
                    <a:pt x="3501" y="9168"/>
                    <a:pt x="4680" y="9168"/>
                  </a:cubicBezTo>
                  <a:cubicBezTo>
                    <a:pt x="5858" y="9168"/>
                    <a:pt x="7025" y="8716"/>
                    <a:pt x="7918" y="7823"/>
                  </a:cubicBezTo>
                  <a:cubicBezTo>
                    <a:pt x="8787" y="6966"/>
                    <a:pt x="9264" y="5799"/>
                    <a:pt x="9264" y="4584"/>
                  </a:cubicBezTo>
                  <a:cubicBezTo>
                    <a:pt x="9264" y="3358"/>
                    <a:pt x="8787" y="2203"/>
                    <a:pt x="7906" y="1334"/>
                  </a:cubicBezTo>
                  <a:cubicBezTo>
                    <a:pt x="7049" y="477"/>
                    <a:pt x="5882" y="0"/>
                    <a:pt x="466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9352;p72">
              <a:extLst>
                <a:ext uri="{FF2B5EF4-FFF2-40B4-BE49-F238E27FC236}">
                  <a16:creationId xmlns:a16="http://schemas.microsoft.com/office/drawing/2014/main" id="{19F8308F-4F02-469D-8279-375233E3DCE5}"/>
                </a:ext>
              </a:extLst>
            </p:cNvPr>
            <p:cNvSpPr/>
            <p:nvPr/>
          </p:nvSpPr>
          <p:spPr>
            <a:xfrm>
              <a:off x="7408948" y="3772259"/>
              <a:ext cx="259407" cy="236257"/>
            </a:xfrm>
            <a:custGeom>
              <a:avLst/>
              <a:gdLst/>
              <a:ahLst/>
              <a:cxnLst/>
              <a:rect l="l" t="t" r="r" b="b"/>
              <a:pathLst>
                <a:path w="8169" h="7440" extrusionOk="0">
                  <a:moveTo>
                    <a:pt x="4085" y="319"/>
                  </a:moveTo>
                  <a:cubicBezTo>
                    <a:pt x="4942" y="319"/>
                    <a:pt x="5823" y="653"/>
                    <a:pt x="6478" y="1319"/>
                  </a:cubicBezTo>
                  <a:cubicBezTo>
                    <a:pt x="7800" y="2653"/>
                    <a:pt x="7800" y="4796"/>
                    <a:pt x="6478" y="6117"/>
                  </a:cubicBezTo>
                  <a:cubicBezTo>
                    <a:pt x="5817" y="6778"/>
                    <a:pt x="4951" y="7109"/>
                    <a:pt x="4083" y="7109"/>
                  </a:cubicBezTo>
                  <a:cubicBezTo>
                    <a:pt x="3216" y="7109"/>
                    <a:pt x="2346" y="6778"/>
                    <a:pt x="1680" y="6117"/>
                  </a:cubicBezTo>
                  <a:cubicBezTo>
                    <a:pt x="358" y="4796"/>
                    <a:pt x="358" y="2653"/>
                    <a:pt x="1680" y="1319"/>
                  </a:cubicBezTo>
                  <a:cubicBezTo>
                    <a:pt x="2335" y="664"/>
                    <a:pt x="3216" y="319"/>
                    <a:pt x="4085" y="319"/>
                  </a:cubicBezTo>
                  <a:close/>
                  <a:moveTo>
                    <a:pt x="4088" y="1"/>
                  </a:moveTo>
                  <a:cubicBezTo>
                    <a:pt x="3132" y="1"/>
                    <a:pt x="2174" y="361"/>
                    <a:pt x="1442" y="1081"/>
                  </a:cubicBezTo>
                  <a:cubicBezTo>
                    <a:pt x="1" y="2534"/>
                    <a:pt x="1" y="4891"/>
                    <a:pt x="1442" y="6356"/>
                  </a:cubicBezTo>
                  <a:cubicBezTo>
                    <a:pt x="2180" y="7082"/>
                    <a:pt x="3120" y="7439"/>
                    <a:pt x="4085" y="7439"/>
                  </a:cubicBezTo>
                  <a:cubicBezTo>
                    <a:pt x="5037" y="7439"/>
                    <a:pt x="5978" y="7082"/>
                    <a:pt x="6716" y="6356"/>
                  </a:cubicBezTo>
                  <a:cubicBezTo>
                    <a:pt x="8169" y="4891"/>
                    <a:pt x="8169" y="2546"/>
                    <a:pt x="6716" y="1081"/>
                  </a:cubicBezTo>
                  <a:cubicBezTo>
                    <a:pt x="5996" y="361"/>
                    <a:pt x="5043" y="1"/>
                    <a:pt x="408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9353;p72">
              <a:extLst>
                <a:ext uri="{FF2B5EF4-FFF2-40B4-BE49-F238E27FC236}">
                  <a16:creationId xmlns:a16="http://schemas.microsoft.com/office/drawing/2014/main" id="{2CADFD4C-697D-49E7-AFE4-AB75377A5A2F}"/>
                </a:ext>
              </a:extLst>
            </p:cNvPr>
            <p:cNvSpPr/>
            <p:nvPr/>
          </p:nvSpPr>
          <p:spPr>
            <a:xfrm>
              <a:off x="7487986" y="3680868"/>
              <a:ext cx="274522" cy="259565"/>
            </a:xfrm>
            <a:custGeom>
              <a:avLst/>
              <a:gdLst/>
              <a:ahLst/>
              <a:cxnLst/>
              <a:rect l="l" t="t" r="r" b="b"/>
              <a:pathLst>
                <a:path w="8645" h="8174" extrusionOk="0">
                  <a:moveTo>
                    <a:pt x="3614" y="0"/>
                  </a:moveTo>
                  <a:cubicBezTo>
                    <a:pt x="2438" y="0"/>
                    <a:pt x="1262" y="447"/>
                    <a:pt x="369" y="1340"/>
                  </a:cubicBezTo>
                  <a:cubicBezTo>
                    <a:pt x="262" y="1447"/>
                    <a:pt x="167" y="1566"/>
                    <a:pt x="60" y="1685"/>
                  </a:cubicBezTo>
                  <a:cubicBezTo>
                    <a:pt x="0" y="1756"/>
                    <a:pt x="12" y="1864"/>
                    <a:pt x="84" y="1923"/>
                  </a:cubicBezTo>
                  <a:cubicBezTo>
                    <a:pt x="118" y="1948"/>
                    <a:pt x="155" y="1960"/>
                    <a:pt x="191" y="1960"/>
                  </a:cubicBezTo>
                  <a:cubicBezTo>
                    <a:pt x="240" y="1960"/>
                    <a:pt x="287" y="1936"/>
                    <a:pt x="322" y="1887"/>
                  </a:cubicBezTo>
                  <a:cubicBezTo>
                    <a:pt x="417" y="1792"/>
                    <a:pt x="500" y="1685"/>
                    <a:pt x="608" y="1578"/>
                  </a:cubicBezTo>
                  <a:cubicBezTo>
                    <a:pt x="1435" y="750"/>
                    <a:pt x="2524" y="337"/>
                    <a:pt x="3614" y="337"/>
                  </a:cubicBezTo>
                  <a:cubicBezTo>
                    <a:pt x="4703" y="337"/>
                    <a:pt x="5793" y="750"/>
                    <a:pt x="6620" y="1578"/>
                  </a:cubicBezTo>
                  <a:cubicBezTo>
                    <a:pt x="8275" y="3233"/>
                    <a:pt x="8275" y="5936"/>
                    <a:pt x="6620" y="7591"/>
                  </a:cubicBezTo>
                  <a:cubicBezTo>
                    <a:pt x="6513" y="7698"/>
                    <a:pt x="6418" y="7781"/>
                    <a:pt x="6311" y="7876"/>
                  </a:cubicBezTo>
                  <a:cubicBezTo>
                    <a:pt x="6239" y="7936"/>
                    <a:pt x="6215" y="8043"/>
                    <a:pt x="6275" y="8114"/>
                  </a:cubicBezTo>
                  <a:cubicBezTo>
                    <a:pt x="6311" y="8162"/>
                    <a:pt x="6358" y="8174"/>
                    <a:pt x="6418" y="8174"/>
                  </a:cubicBezTo>
                  <a:cubicBezTo>
                    <a:pt x="6454" y="8174"/>
                    <a:pt x="6489" y="8162"/>
                    <a:pt x="6513" y="8126"/>
                  </a:cubicBezTo>
                  <a:cubicBezTo>
                    <a:pt x="6632" y="8043"/>
                    <a:pt x="6751" y="7936"/>
                    <a:pt x="6858" y="7817"/>
                  </a:cubicBezTo>
                  <a:cubicBezTo>
                    <a:pt x="8644" y="6031"/>
                    <a:pt x="8644" y="3126"/>
                    <a:pt x="6858" y="1340"/>
                  </a:cubicBezTo>
                  <a:cubicBezTo>
                    <a:pt x="5965" y="447"/>
                    <a:pt x="4790" y="0"/>
                    <a:pt x="361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9354;p72">
              <a:extLst>
                <a:ext uri="{FF2B5EF4-FFF2-40B4-BE49-F238E27FC236}">
                  <a16:creationId xmlns:a16="http://schemas.microsoft.com/office/drawing/2014/main" id="{345CFD73-6E78-474B-834D-B97C55EC34C8}"/>
                </a:ext>
              </a:extLst>
            </p:cNvPr>
            <p:cNvSpPr/>
            <p:nvPr/>
          </p:nvSpPr>
          <p:spPr>
            <a:xfrm>
              <a:off x="7691758" y="3789502"/>
              <a:ext cx="34073" cy="102918"/>
            </a:xfrm>
            <a:custGeom>
              <a:avLst/>
              <a:gdLst/>
              <a:ahLst/>
              <a:cxnLst/>
              <a:rect l="l" t="t" r="r" b="b"/>
              <a:pathLst>
                <a:path w="1073" h="3241" extrusionOk="0">
                  <a:moveTo>
                    <a:pt x="589" y="1"/>
                  </a:moveTo>
                  <a:cubicBezTo>
                    <a:pt x="580" y="1"/>
                    <a:pt x="570" y="1"/>
                    <a:pt x="560" y="2"/>
                  </a:cubicBezTo>
                  <a:cubicBezTo>
                    <a:pt x="477" y="38"/>
                    <a:pt x="429" y="121"/>
                    <a:pt x="441" y="217"/>
                  </a:cubicBezTo>
                  <a:cubicBezTo>
                    <a:pt x="715" y="1157"/>
                    <a:pt x="560" y="2145"/>
                    <a:pt x="37" y="2967"/>
                  </a:cubicBezTo>
                  <a:cubicBezTo>
                    <a:pt x="1" y="3038"/>
                    <a:pt x="13" y="3146"/>
                    <a:pt x="84" y="3205"/>
                  </a:cubicBezTo>
                  <a:cubicBezTo>
                    <a:pt x="120" y="3217"/>
                    <a:pt x="144" y="3241"/>
                    <a:pt x="167" y="3241"/>
                  </a:cubicBezTo>
                  <a:cubicBezTo>
                    <a:pt x="239" y="3241"/>
                    <a:pt x="275" y="3205"/>
                    <a:pt x="310" y="3158"/>
                  </a:cubicBezTo>
                  <a:cubicBezTo>
                    <a:pt x="906" y="2265"/>
                    <a:pt x="1072" y="1169"/>
                    <a:pt x="775" y="121"/>
                  </a:cubicBezTo>
                  <a:cubicBezTo>
                    <a:pt x="743" y="47"/>
                    <a:pt x="672" y="1"/>
                    <a:pt x="58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9355;p72">
              <a:extLst>
                <a:ext uri="{FF2B5EF4-FFF2-40B4-BE49-F238E27FC236}">
                  <a16:creationId xmlns:a16="http://schemas.microsoft.com/office/drawing/2014/main" id="{CE08790C-CB66-4DFC-8B5B-594C5128D7AD}"/>
                </a:ext>
              </a:extLst>
            </p:cNvPr>
            <p:cNvSpPr/>
            <p:nvPr/>
          </p:nvSpPr>
          <p:spPr>
            <a:xfrm>
              <a:off x="7536000" y="3708082"/>
              <a:ext cx="173192" cy="72052"/>
            </a:xfrm>
            <a:custGeom>
              <a:avLst/>
              <a:gdLst/>
              <a:ahLst/>
              <a:cxnLst/>
              <a:rect l="l" t="t" r="r" b="b"/>
              <a:pathLst>
                <a:path w="5454" h="2269" extrusionOk="0">
                  <a:moveTo>
                    <a:pt x="2121" y="0"/>
                  </a:moveTo>
                  <a:cubicBezTo>
                    <a:pt x="1410" y="0"/>
                    <a:pt x="707" y="204"/>
                    <a:pt x="108" y="590"/>
                  </a:cubicBezTo>
                  <a:cubicBezTo>
                    <a:pt x="36" y="638"/>
                    <a:pt x="0" y="733"/>
                    <a:pt x="60" y="828"/>
                  </a:cubicBezTo>
                  <a:cubicBezTo>
                    <a:pt x="91" y="874"/>
                    <a:pt x="147" y="906"/>
                    <a:pt x="205" y="906"/>
                  </a:cubicBezTo>
                  <a:cubicBezTo>
                    <a:pt x="237" y="906"/>
                    <a:pt x="269" y="897"/>
                    <a:pt x="298" y="876"/>
                  </a:cubicBezTo>
                  <a:cubicBezTo>
                    <a:pt x="841" y="534"/>
                    <a:pt x="1478" y="344"/>
                    <a:pt x="2123" y="344"/>
                  </a:cubicBezTo>
                  <a:cubicBezTo>
                    <a:pt x="2241" y="344"/>
                    <a:pt x="2359" y="351"/>
                    <a:pt x="2477" y="364"/>
                  </a:cubicBezTo>
                  <a:cubicBezTo>
                    <a:pt x="3251" y="435"/>
                    <a:pt x="3977" y="792"/>
                    <a:pt x="4513" y="1328"/>
                  </a:cubicBezTo>
                  <a:cubicBezTo>
                    <a:pt x="4763" y="1590"/>
                    <a:pt x="4977" y="1864"/>
                    <a:pt x="5120" y="2185"/>
                  </a:cubicBezTo>
                  <a:cubicBezTo>
                    <a:pt x="5156" y="2245"/>
                    <a:pt x="5215" y="2269"/>
                    <a:pt x="5275" y="2269"/>
                  </a:cubicBezTo>
                  <a:cubicBezTo>
                    <a:pt x="5299" y="2269"/>
                    <a:pt x="5323" y="2269"/>
                    <a:pt x="5346" y="2257"/>
                  </a:cubicBezTo>
                  <a:cubicBezTo>
                    <a:pt x="5418" y="2197"/>
                    <a:pt x="5453" y="2102"/>
                    <a:pt x="5406" y="2019"/>
                  </a:cubicBezTo>
                  <a:cubicBezTo>
                    <a:pt x="5227" y="1673"/>
                    <a:pt x="5001" y="1364"/>
                    <a:pt x="4739" y="1102"/>
                  </a:cubicBezTo>
                  <a:cubicBezTo>
                    <a:pt x="4144" y="507"/>
                    <a:pt x="3334" y="114"/>
                    <a:pt x="2489" y="18"/>
                  </a:cubicBezTo>
                  <a:cubicBezTo>
                    <a:pt x="2366" y="6"/>
                    <a:pt x="2243" y="0"/>
                    <a:pt x="21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9356;p72">
              <a:extLst>
                <a:ext uri="{FF2B5EF4-FFF2-40B4-BE49-F238E27FC236}">
                  <a16:creationId xmlns:a16="http://schemas.microsoft.com/office/drawing/2014/main" id="{AD816384-3149-4649-BD7B-A7E47B561B0F}"/>
                </a:ext>
              </a:extLst>
            </p:cNvPr>
            <p:cNvSpPr/>
            <p:nvPr/>
          </p:nvSpPr>
          <p:spPr>
            <a:xfrm>
              <a:off x="7501228" y="3819415"/>
              <a:ext cx="75640" cy="141437"/>
            </a:xfrm>
            <a:custGeom>
              <a:avLst/>
              <a:gdLst/>
              <a:ahLst/>
              <a:cxnLst/>
              <a:rect l="l" t="t" r="r" b="b"/>
              <a:pathLst>
                <a:path w="2382" h="4454" extrusionOk="0">
                  <a:moveTo>
                    <a:pt x="1012" y="692"/>
                  </a:moveTo>
                  <a:lnTo>
                    <a:pt x="1012" y="2061"/>
                  </a:lnTo>
                  <a:cubicBezTo>
                    <a:pt x="607" y="2001"/>
                    <a:pt x="310" y="1715"/>
                    <a:pt x="310" y="1370"/>
                  </a:cubicBezTo>
                  <a:cubicBezTo>
                    <a:pt x="310" y="1025"/>
                    <a:pt x="607" y="763"/>
                    <a:pt x="1012" y="692"/>
                  </a:cubicBezTo>
                  <a:close/>
                  <a:moveTo>
                    <a:pt x="1357" y="2418"/>
                  </a:moveTo>
                  <a:cubicBezTo>
                    <a:pt x="1750" y="2477"/>
                    <a:pt x="2048" y="2751"/>
                    <a:pt x="2048" y="3097"/>
                  </a:cubicBezTo>
                  <a:cubicBezTo>
                    <a:pt x="2048" y="3430"/>
                    <a:pt x="1738" y="3704"/>
                    <a:pt x="1357" y="3763"/>
                  </a:cubicBezTo>
                  <a:lnTo>
                    <a:pt x="1357" y="2418"/>
                  </a:lnTo>
                  <a:close/>
                  <a:moveTo>
                    <a:pt x="1191" y="1"/>
                  </a:moveTo>
                  <a:cubicBezTo>
                    <a:pt x="1095" y="1"/>
                    <a:pt x="1024" y="72"/>
                    <a:pt x="1024" y="168"/>
                  </a:cubicBezTo>
                  <a:lnTo>
                    <a:pt x="1024" y="358"/>
                  </a:lnTo>
                  <a:cubicBezTo>
                    <a:pt x="441" y="430"/>
                    <a:pt x="0" y="870"/>
                    <a:pt x="0" y="1370"/>
                  </a:cubicBezTo>
                  <a:cubicBezTo>
                    <a:pt x="0" y="1882"/>
                    <a:pt x="441" y="2323"/>
                    <a:pt x="1024" y="2382"/>
                  </a:cubicBezTo>
                  <a:lnTo>
                    <a:pt x="1024" y="3763"/>
                  </a:lnTo>
                  <a:cubicBezTo>
                    <a:pt x="619" y="3704"/>
                    <a:pt x="322" y="3430"/>
                    <a:pt x="322" y="3085"/>
                  </a:cubicBezTo>
                  <a:cubicBezTo>
                    <a:pt x="322" y="2989"/>
                    <a:pt x="250" y="2918"/>
                    <a:pt x="167" y="2918"/>
                  </a:cubicBezTo>
                  <a:cubicBezTo>
                    <a:pt x="71" y="2918"/>
                    <a:pt x="0" y="2989"/>
                    <a:pt x="0" y="3085"/>
                  </a:cubicBezTo>
                  <a:cubicBezTo>
                    <a:pt x="0" y="3609"/>
                    <a:pt x="441" y="4037"/>
                    <a:pt x="1024" y="4097"/>
                  </a:cubicBezTo>
                  <a:lnTo>
                    <a:pt x="1024" y="4287"/>
                  </a:lnTo>
                  <a:cubicBezTo>
                    <a:pt x="1024" y="4371"/>
                    <a:pt x="1095" y="4454"/>
                    <a:pt x="1191" y="4454"/>
                  </a:cubicBezTo>
                  <a:cubicBezTo>
                    <a:pt x="1274" y="4454"/>
                    <a:pt x="1357" y="4371"/>
                    <a:pt x="1357" y="4287"/>
                  </a:cubicBezTo>
                  <a:lnTo>
                    <a:pt x="1357" y="4097"/>
                  </a:lnTo>
                  <a:cubicBezTo>
                    <a:pt x="1929" y="4025"/>
                    <a:pt x="2381" y="3585"/>
                    <a:pt x="2381" y="3085"/>
                  </a:cubicBezTo>
                  <a:cubicBezTo>
                    <a:pt x="2381" y="2573"/>
                    <a:pt x="1929" y="2144"/>
                    <a:pt x="1357" y="2073"/>
                  </a:cubicBezTo>
                  <a:lnTo>
                    <a:pt x="1357" y="692"/>
                  </a:lnTo>
                  <a:cubicBezTo>
                    <a:pt x="1750" y="751"/>
                    <a:pt x="2048" y="1025"/>
                    <a:pt x="2048" y="1370"/>
                  </a:cubicBezTo>
                  <a:cubicBezTo>
                    <a:pt x="2048" y="1465"/>
                    <a:pt x="2131" y="1537"/>
                    <a:pt x="2215" y="1537"/>
                  </a:cubicBezTo>
                  <a:cubicBezTo>
                    <a:pt x="2298" y="1537"/>
                    <a:pt x="2381" y="1465"/>
                    <a:pt x="2381" y="1370"/>
                  </a:cubicBezTo>
                  <a:cubicBezTo>
                    <a:pt x="2381" y="846"/>
                    <a:pt x="1929" y="418"/>
                    <a:pt x="1345" y="358"/>
                  </a:cubicBezTo>
                  <a:lnTo>
                    <a:pt x="1345" y="168"/>
                  </a:lnTo>
                  <a:cubicBezTo>
                    <a:pt x="1345" y="72"/>
                    <a:pt x="1274" y="1"/>
                    <a:pt x="119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Kép 2">
            <a:extLst>
              <a:ext uri="{FF2B5EF4-FFF2-40B4-BE49-F238E27FC236}">
                <a16:creationId xmlns:a16="http://schemas.microsoft.com/office/drawing/2014/main" id="{EDF29DC7-53D5-4493-A8C6-895A5CEE58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5119" y="2368302"/>
            <a:ext cx="641339" cy="641339"/>
          </a:xfrm>
          <a:prstGeom prst="rect">
            <a:avLst/>
          </a:prstGeom>
        </p:spPr>
      </p:pic>
      <p:grpSp>
        <p:nvGrpSpPr>
          <p:cNvPr id="56" name="Google Shape;9722;p73">
            <a:extLst>
              <a:ext uri="{FF2B5EF4-FFF2-40B4-BE49-F238E27FC236}">
                <a16:creationId xmlns:a16="http://schemas.microsoft.com/office/drawing/2014/main" id="{1ADA8EFD-8654-48B7-8985-05153396B8C1}"/>
              </a:ext>
            </a:extLst>
          </p:cNvPr>
          <p:cNvGrpSpPr/>
          <p:nvPr/>
        </p:nvGrpSpPr>
        <p:grpSpPr>
          <a:xfrm>
            <a:off x="3060244" y="1323976"/>
            <a:ext cx="353145" cy="351998"/>
            <a:chOff x="852385" y="1510916"/>
            <a:chExt cx="353145" cy="351998"/>
          </a:xfrm>
        </p:grpSpPr>
        <p:sp>
          <p:nvSpPr>
            <p:cNvPr id="57" name="Google Shape;9723;p73">
              <a:extLst>
                <a:ext uri="{FF2B5EF4-FFF2-40B4-BE49-F238E27FC236}">
                  <a16:creationId xmlns:a16="http://schemas.microsoft.com/office/drawing/2014/main" id="{1586188C-D179-48A9-87F3-16E7404E9FDB}"/>
                </a:ext>
              </a:extLst>
            </p:cNvPr>
            <p:cNvSpPr/>
            <p:nvPr/>
          </p:nvSpPr>
          <p:spPr>
            <a:xfrm>
              <a:off x="852385" y="1510916"/>
              <a:ext cx="353145" cy="187785"/>
            </a:xfrm>
            <a:custGeom>
              <a:avLst/>
              <a:gdLst/>
              <a:ahLst/>
              <a:cxnLst/>
              <a:rect l="l" t="t" r="r" b="b"/>
              <a:pathLst>
                <a:path w="11086" h="5895" extrusionOk="0">
                  <a:moveTo>
                    <a:pt x="6145" y="334"/>
                  </a:moveTo>
                  <a:lnTo>
                    <a:pt x="6145" y="703"/>
                  </a:lnTo>
                  <a:lnTo>
                    <a:pt x="4942" y="703"/>
                  </a:lnTo>
                  <a:lnTo>
                    <a:pt x="4942" y="334"/>
                  </a:lnTo>
                  <a:close/>
                  <a:moveTo>
                    <a:pt x="10764" y="1025"/>
                  </a:moveTo>
                  <a:lnTo>
                    <a:pt x="10764" y="1596"/>
                  </a:lnTo>
                  <a:lnTo>
                    <a:pt x="346" y="1596"/>
                  </a:lnTo>
                  <a:lnTo>
                    <a:pt x="346" y="1025"/>
                  </a:lnTo>
                  <a:close/>
                  <a:moveTo>
                    <a:pt x="4775" y="1"/>
                  </a:moveTo>
                  <a:cubicBezTo>
                    <a:pt x="4692" y="1"/>
                    <a:pt x="4621" y="84"/>
                    <a:pt x="4621" y="167"/>
                  </a:cubicBezTo>
                  <a:lnTo>
                    <a:pt x="4621" y="703"/>
                  </a:lnTo>
                  <a:lnTo>
                    <a:pt x="168" y="703"/>
                  </a:lnTo>
                  <a:cubicBezTo>
                    <a:pt x="72" y="703"/>
                    <a:pt x="1" y="775"/>
                    <a:pt x="1" y="870"/>
                  </a:cubicBezTo>
                  <a:lnTo>
                    <a:pt x="1" y="1751"/>
                  </a:lnTo>
                  <a:cubicBezTo>
                    <a:pt x="1" y="1834"/>
                    <a:pt x="72" y="1906"/>
                    <a:pt x="168" y="1906"/>
                  </a:cubicBezTo>
                  <a:lnTo>
                    <a:pt x="656" y="1906"/>
                  </a:lnTo>
                  <a:lnTo>
                    <a:pt x="656" y="2620"/>
                  </a:lnTo>
                  <a:cubicBezTo>
                    <a:pt x="656" y="2715"/>
                    <a:pt x="727" y="2787"/>
                    <a:pt x="822" y="2787"/>
                  </a:cubicBezTo>
                  <a:cubicBezTo>
                    <a:pt x="906" y="2787"/>
                    <a:pt x="989" y="2715"/>
                    <a:pt x="989" y="2620"/>
                  </a:cubicBezTo>
                  <a:lnTo>
                    <a:pt x="989" y="1906"/>
                  </a:lnTo>
                  <a:lnTo>
                    <a:pt x="10109" y="1906"/>
                  </a:lnTo>
                  <a:lnTo>
                    <a:pt x="10109" y="5740"/>
                  </a:lnTo>
                  <a:cubicBezTo>
                    <a:pt x="10109" y="5823"/>
                    <a:pt x="10181" y="5894"/>
                    <a:pt x="10276" y="5894"/>
                  </a:cubicBezTo>
                  <a:cubicBezTo>
                    <a:pt x="10359" y="5894"/>
                    <a:pt x="10431" y="5823"/>
                    <a:pt x="10431" y="5740"/>
                  </a:cubicBezTo>
                  <a:lnTo>
                    <a:pt x="10431" y="1918"/>
                  </a:lnTo>
                  <a:lnTo>
                    <a:pt x="10931" y="1918"/>
                  </a:lnTo>
                  <a:cubicBezTo>
                    <a:pt x="11014" y="1918"/>
                    <a:pt x="11086" y="1846"/>
                    <a:pt x="11086" y="1763"/>
                  </a:cubicBezTo>
                  <a:lnTo>
                    <a:pt x="11086" y="882"/>
                  </a:lnTo>
                  <a:cubicBezTo>
                    <a:pt x="11086" y="775"/>
                    <a:pt x="11014" y="703"/>
                    <a:pt x="10931" y="703"/>
                  </a:cubicBezTo>
                  <a:lnTo>
                    <a:pt x="6478" y="703"/>
                  </a:lnTo>
                  <a:lnTo>
                    <a:pt x="6478" y="167"/>
                  </a:lnTo>
                  <a:cubicBezTo>
                    <a:pt x="6478" y="84"/>
                    <a:pt x="6406" y="1"/>
                    <a:pt x="631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9724;p73">
              <a:extLst>
                <a:ext uri="{FF2B5EF4-FFF2-40B4-BE49-F238E27FC236}">
                  <a16:creationId xmlns:a16="http://schemas.microsoft.com/office/drawing/2014/main" id="{4791940D-9949-431A-A2A5-F18078503C47}"/>
                </a:ext>
              </a:extLst>
            </p:cNvPr>
            <p:cNvSpPr/>
            <p:nvPr/>
          </p:nvSpPr>
          <p:spPr>
            <a:xfrm>
              <a:off x="852385" y="1609921"/>
              <a:ext cx="353145" cy="252992"/>
            </a:xfrm>
            <a:custGeom>
              <a:avLst/>
              <a:gdLst/>
              <a:ahLst/>
              <a:cxnLst/>
              <a:rect l="l" t="t" r="r" b="b"/>
              <a:pathLst>
                <a:path w="11086" h="7942" extrusionOk="0">
                  <a:moveTo>
                    <a:pt x="10764" y="4382"/>
                  </a:moveTo>
                  <a:lnTo>
                    <a:pt x="10764" y="4953"/>
                  </a:lnTo>
                  <a:lnTo>
                    <a:pt x="346" y="4953"/>
                  </a:lnTo>
                  <a:lnTo>
                    <a:pt x="346" y="4382"/>
                  </a:lnTo>
                  <a:close/>
                  <a:moveTo>
                    <a:pt x="6406" y="5275"/>
                  </a:moveTo>
                  <a:lnTo>
                    <a:pt x="6895" y="6168"/>
                  </a:lnTo>
                  <a:lnTo>
                    <a:pt x="4228" y="6168"/>
                  </a:lnTo>
                  <a:lnTo>
                    <a:pt x="4716" y="5275"/>
                  </a:lnTo>
                  <a:close/>
                  <a:moveTo>
                    <a:pt x="4335" y="5275"/>
                  </a:moveTo>
                  <a:lnTo>
                    <a:pt x="3049" y="7608"/>
                  </a:lnTo>
                  <a:lnTo>
                    <a:pt x="2573" y="7608"/>
                  </a:lnTo>
                  <a:lnTo>
                    <a:pt x="3859" y="5275"/>
                  </a:lnTo>
                  <a:close/>
                  <a:moveTo>
                    <a:pt x="7240" y="5275"/>
                  </a:moveTo>
                  <a:lnTo>
                    <a:pt x="8514" y="7608"/>
                  </a:lnTo>
                  <a:lnTo>
                    <a:pt x="8038" y="7608"/>
                  </a:lnTo>
                  <a:lnTo>
                    <a:pt x="6764" y="5275"/>
                  </a:lnTo>
                  <a:close/>
                  <a:moveTo>
                    <a:pt x="822" y="0"/>
                  </a:moveTo>
                  <a:cubicBezTo>
                    <a:pt x="727" y="0"/>
                    <a:pt x="656" y="84"/>
                    <a:pt x="656" y="167"/>
                  </a:cubicBezTo>
                  <a:lnTo>
                    <a:pt x="656" y="4072"/>
                  </a:lnTo>
                  <a:lnTo>
                    <a:pt x="168" y="4072"/>
                  </a:lnTo>
                  <a:cubicBezTo>
                    <a:pt x="72" y="4072"/>
                    <a:pt x="1" y="4144"/>
                    <a:pt x="1" y="4239"/>
                  </a:cubicBezTo>
                  <a:lnTo>
                    <a:pt x="1" y="5108"/>
                  </a:lnTo>
                  <a:cubicBezTo>
                    <a:pt x="1" y="5203"/>
                    <a:pt x="72" y="5275"/>
                    <a:pt x="168" y="5275"/>
                  </a:cubicBezTo>
                  <a:lnTo>
                    <a:pt x="3489" y="5275"/>
                  </a:lnTo>
                  <a:lnTo>
                    <a:pt x="2144" y="7704"/>
                  </a:lnTo>
                  <a:cubicBezTo>
                    <a:pt x="2120" y="7751"/>
                    <a:pt x="2120" y="7811"/>
                    <a:pt x="2144" y="7870"/>
                  </a:cubicBezTo>
                  <a:cubicBezTo>
                    <a:pt x="2180" y="7906"/>
                    <a:pt x="2239" y="7942"/>
                    <a:pt x="2275" y="7942"/>
                  </a:cubicBezTo>
                  <a:lnTo>
                    <a:pt x="3132" y="7942"/>
                  </a:lnTo>
                  <a:cubicBezTo>
                    <a:pt x="3192" y="7942"/>
                    <a:pt x="3251" y="7906"/>
                    <a:pt x="3275" y="7846"/>
                  </a:cubicBezTo>
                  <a:lnTo>
                    <a:pt x="3644" y="7168"/>
                  </a:lnTo>
                  <a:lnTo>
                    <a:pt x="4644" y="7168"/>
                  </a:lnTo>
                  <a:cubicBezTo>
                    <a:pt x="4728" y="7168"/>
                    <a:pt x="4811" y="7096"/>
                    <a:pt x="4811" y="7001"/>
                  </a:cubicBezTo>
                  <a:cubicBezTo>
                    <a:pt x="4811" y="6906"/>
                    <a:pt x="4728" y="6834"/>
                    <a:pt x="4644" y="6834"/>
                  </a:cubicBezTo>
                  <a:lnTo>
                    <a:pt x="3823" y="6834"/>
                  </a:lnTo>
                  <a:lnTo>
                    <a:pt x="4037" y="6465"/>
                  </a:lnTo>
                  <a:lnTo>
                    <a:pt x="7061" y="6465"/>
                  </a:lnTo>
                  <a:lnTo>
                    <a:pt x="7252" y="6834"/>
                  </a:lnTo>
                  <a:lnTo>
                    <a:pt x="5299" y="6834"/>
                  </a:lnTo>
                  <a:cubicBezTo>
                    <a:pt x="5216" y="6834"/>
                    <a:pt x="5133" y="6906"/>
                    <a:pt x="5133" y="7001"/>
                  </a:cubicBezTo>
                  <a:cubicBezTo>
                    <a:pt x="5133" y="7096"/>
                    <a:pt x="5216" y="7168"/>
                    <a:pt x="5299" y="7168"/>
                  </a:cubicBezTo>
                  <a:lnTo>
                    <a:pt x="7430" y="7168"/>
                  </a:lnTo>
                  <a:lnTo>
                    <a:pt x="7800" y="7846"/>
                  </a:lnTo>
                  <a:cubicBezTo>
                    <a:pt x="7835" y="7894"/>
                    <a:pt x="7895" y="7942"/>
                    <a:pt x="7954" y="7942"/>
                  </a:cubicBezTo>
                  <a:lnTo>
                    <a:pt x="8800" y="7942"/>
                  </a:lnTo>
                  <a:cubicBezTo>
                    <a:pt x="8859" y="7942"/>
                    <a:pt x="8907" y="7906"/>
                    <a:pt x="8931" y="7870"/>
                  </a:cubicBezTo>
                  <a:cubicBezTo>
                    <a:pt x="8966" y="7823"/>
                    <a:pt x="8966" y="7763"/>
                    <a:pt x="8931" y="7704"/>
                  </a:cubicBezTo>
                  <a:lnTo>
                    <a:pt x="7597" y="5275"/>
                  </a:lnTo>
                  <a:lnTo>
                    <a:pt x="10931" y="5275"/>
                  </a:lnTo>
                  <a:cubicBezTo>
                    <a:pt x="11014" y="5275"/>
                    <a:pt x="11086" y="5203"/>
                    <a:pt x="11086" y="5108"/>
                  </a:cubicBezTo>
                  <a:lnTo>
                    <a:pt x="11086" y="4239"/>
                  </a:lnTo>
                  <a:cubicBezTo>
                    <a:pt x="11086" y="4144"/>
                    <a:pt x="11014" y="4072"/>
                    <a:pt x="10931" y="4072"/>
                  </a:cubicBezTo>
                  <a:lnTo>
                    <a:pt x="10431" y="4072"/>
                  </a:lnTo>
                  <a:lnTo>
                    <a:pt x="10431" y="3263"/>
                  </a:lnTo>
                  <a:cubicBezTo>
                    <a:pt x="10431" y="3179"/>
                    <a:pt x="10359" y="3108"/>
                    <a:pt x="10276" y="3108"/>
                  </a:cubicBezTo>
                  <a:cubicBezTo>
                    <a:pt x="10181" y="3108"/>
                    <a:pt x="10109" y="3179"/>
                    <a:pt x="10109" y="3263"/>
                  </a:cubicBezTo>
                  <a:lnTo>
                    <a:pt x="10109" y="4072"/>
                  </a:lnTo>
                  <a:lnTo>
                    <a:pt x="989" y="4072"/>
                  </a:lnTo>
                  <a:lnTo>
                    <a:pt x="989" y="167"/>
                  </a:lnTo>
                  <a:cubicBezTo>
                    <a:pt x="989" y="84"/>
                    <a:pt x="906" y="0"/>
                    <a:pt x="82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9725;p73">
              <a:extLst>
                <a:ext uri="{FF2B5EF4-FFF2-40B4-BE49-F238E27FC236}">
                  <a16:creationId xmlns:a16="http://schemas.microsoft.com/office/drawing/2014/main" id="{A303A647-A1B2-4624-8E5E-C6B000DE4AC3}"/>
                </a:ext>
              </a:extLst>
            </p:cNvPr>
            <p:cNvSpPr/>
            <p:nvPr/>
          </p:nvSpPr>
          <p:spPr>
            <a:xfrm>
              <a:off x="928264" y="1584501"/>
              <a:ext cx="198775" cy="140735"/>
            </a:xfrm>
            <a:custGeom>
              <a:avLst/>
              <a:gdLst/>
              <a:ahLst/>
              <a:cxnLst/>
              <a:rect l="l" t="t" r="r" b="b"/>
              <a:pathLst>
                <a:path w="6240" h="4418" extrusionOk="0">
                  <a:moveTo>
                    <a:pt x="5608" y="322"/>
                  </a:moveTo>
                  <a:cubicBezTo>
                    <a:pt x="5787" y="322"/>
                    <a:pt x="5929" y="465"/>
                    <a:pt x="5929" y="643"/>
                  </a:cubicBezTo>
                  <a:cubicBezTo>
                    <a:pt x="5929" y="798"/>
                    <a:pt x="5775" y="953"/>
                    <a:pt x="5608" y="953"/>
                  </a:cubicBezTo>
                  <a:cubicBezTo>
                    <a:pt x="5453" y="953"/>
                    <a:pt x="5298" y="822"/>
                    <a:pt x="5298" y="643"/>
                  </a:cubicBezTo>
                  <a:cubicBezTo>
                    <a:pt x="5298" y="477"/>
                    <a:pt x="5429" y="322"/>
                    <a:pt x="5608" y="322"/>
                  </a:cubicBezTo>
                  <a:close/>
                  <a:moveTo>
                    <a:pt x="2131" y="1334"/>
                  </a:moveTo>
                  <a:cubicBezTo>
                    <a:pt x="2310" y="1334"/>
                    <a:pt x="2441" y="1477"/>
                    <a:pt x="2441" y="1656"/>
                  </a:cubicBezTo>
                  <a:cubicBezTo>
                    <a:pt x="2441" y="1834"/>
                    <a:pt x="2310" y="1965"/>
                    <a:pt x="2131" y="1965"/>
                  </a:cubicBezTo>
                  <a:cubicBezTo>
                    <a:pt x="1965" y="1965"/>
                    <a:pt x="1822" y="1834"/>
                    <a:pt x="1822" y="1656"/>
                  </a:cubicBezTo>
                  <a:cubicBezTo>
                    <a:pt x="1822" y="1489"/>
                    <a:pt x="1953" y="1334"/>
                    <a:pt x="2131" y="1334"/>
                  </a:cubicBezTo>
                  <a:close/>
                  <a:moveTo>
                    <a:pt x="4036" y="2429"/>
                  </a:moveTo>
                  <a:cubicBezTo>
                    <a:pt x="4215" y="2429"/>
                    <a:pt x="4346" y="2560"/>
                    <a:pt x="4346" y="2739"/>
                  </a:cubicBezTo>
                  <a:cubicBezTo>
                    <a:pt x="4346" y="2918"/>
                    <a:pt x="4203" y="3049"/>
                    <a:pt x="4036" y="3049"/>
                  </a:cubicBezTo>
                  <a:cubicBezTo>
                    <a:pt x="3870" y="3049"/>
                    <a:pt x="3727" y="2918"/>
                    <a:pt x="3727" y="2739"/>
                  </a:cubicBezTo>
                  <a:cubicBezTo>
                    <a:pt x="3727" y="2572"/>
                    <a:pt x="3858" y="2429"/>
                    <a:pt x="4036" y="2429"/>
                  </a:cubicBezTo>
                  <a:close/>
                  <a:moveTo>
                    <a:pt x="595" y="3501"/>
                  </a:moveTo>
                  <a:cubicBezTo>
                    <a:pt x="774" y="3501"/>
                    <a:pt x="905" y="3632"/>
                    <a:pt x="905" y="3811"/>
                  </a:cubicBezTo>
                  <a:cubicBezTo>
                    <a:pt x="905" y="3989"/>
                    <a:pt x="762" y="4120"/>
                    <a:pt x="595" y="4120"/>
                  </a:cubicBezTo>
                  <a:cubicBezTo>
                    <a:pt x="429" y="4120"/>
                    <a:pt x="286" y="3989"/>
                    <a:pt x="286" y="3811"/>
                  </a:cubicBezTo>
                  <a:cubicBezTo>
                    <a:pt x="286" y="3644"/>
                    <a:pt x="417" y="3501"/>
                    <a:pt x="595" y="3501"/>
                  </a:cubicBezTo>
                  <a:close/>
                  <a:moveTo>
                    <a:pt x="5608" y="1"/>
                  </a:moveTo>
                  <a:cubicBezTo>
                    <a:pt x="5275" y="1"/>
                    <a:pt x="4989" y="286"/>
                    <a:pt x="4989" y="632"/>
                  </a:cubicBezTo>
                  <a:cubicBezTo>
                    <a:pt x="4989" y="786"/>
                    <a:pt x="5048" y="941"/>
                    <a:pt x="5156" y="1048"/>
                  </a:cubicBezTo>
                  <a:lnTo>
                    <a:pt x="4239" y="2132"/>
                  </a:lnTo>
                  <a:cubicBezTo>
                    <a:pt x="4179" y="2120"/>
                    <a:pt x="4108" y="2096"/>
                    <a:pt x="4048" y="2096"/>
                  </a:cubicBezTo>
                  <a:cubicBezTo>
                    <a:pt x="3858" y="2096"/>
                    <a:pt x="3679" y="2191"/>
                    <a:pt x="3560" y="2334"/>
                  </a:cubicBezTo>
                  <a:lnTo>
                    <a:pt x="2739" y="1882"/>
                  </a:lnTo>
                  <a:cubicBezTo>
                    <a:pt x="2774" y="1798"/>
                    <a:pt x="2786" y="1727"/>
                    <a:pt x="2786" y="1656"/>
                  </a:cubicBezTo>
                  <a:cubicBezTo>
                    <a:pt x="2786" y="1310"/>
                    <a:pt x="2500" y="1024"/>
                    <a:pt x="2155" y="1024"/>
                  </a:cubicBezTo>
                  <a:cubicBezTo>
                    <a:pt x="1822" y="1024"/>
                    <a:pt x="1536" y="1310"/>
                    <a:pt x="1536" y="1656"/>
                  </a:cubicBezTo>
                  <a:cubicBezTo>
                    <a:pt x="1536" y="1822"/>
                    <a:pt x="1596" y="1953"/>
                    <a:pt x="1703" y="2072"/>
                  </a:cubicBezTo>
                  <a:lnTo>
                    <a:pt x="834" y="3203"/>
                  </a:lnTo>
                  <a:cubicBezTo>
                    <a:pt x="774" y="3191"/>
                    <a:pt x="703" y="3168"/>
                    <a:pt x="631" y="3168"/>
                  </a:cubicBezTo>
                  <a:cubicBezTo>
                    <a:pt x="286" y="3168"/>
                    <a:pt x="0" y="3453"/>
                    <a:pt x="0" y="3799"/>
                  </a:cubicBezTo>
                  <a:cubicBezTo>
                    <a:pt x="0" y="4144"/>
                    <a:pt x="286" y="4418"/>
                    <a:pt x="631" y="4418"/>
                  </a:cubicBezTo>
                  <a:cubicBezTo>
                    <a:pt x="965" y="4418"/>
                    <a:pt x="1250" y="4144"/>
                    <a:pt x="1250" y="3799"/>
                  </a:cubicBezTo>
                  <a:cubicBezTo>
                    <a:pt x="1250" y="3632"/>
                    <a:pt x="1191" y="3501"/>
                    <a:pt x="1084" y="3382"/>
                  </a:cubicBezTo>
                  <a:lnTo>
                    <a:pt x="1953" y="2251"/>
                  </a:lnTo>
                  <a:cubicBezTo>
                    <a:pt x="2012" y="2263"/>
                    <a:pt x="2084" y="2275"/>
                    <a:pt x="2155" y="2275"/>
                  </a:cubicBezTo>
                  <a:cubicBezTo>
                    <a:pt x="2310" y="2275"/>
                    <a:pt x="2441" y="2215"/>
                    <a:pt x="2560" y="2144"/>
                  </a:cubicBezTo>
                  <a:lnTo>
                    <a:pt x="3441" y="2632"/>
                  </a:lnTo>
                  <a:cubicBezTo>
                    <a:pt x="3441" y="2668"/>
                    <a:pt x="3429" y="2691"/>
                    <a:pt x="3429" y="2739"/>
                  </a:cubicBezTo>
                  <a:cubicBezTo>
                    <a:pt x="3429" y="3084"/>
                    <a:pt x="3703" y="3370"/>
                    <a:pt x="4048" y="3370"/>
                  </a:cubicBezTo>
                  <a:cubicBezTo>
                    <a:pt x="4394" y="3370"/>
                    <a:pt x="4679" y="3084"/>
                    <a:pt x="4679" y="2739"/>
                  </a:cubicBezTo>
                  <a:cubicBezTo>
                    <a:pt x="4679" y="2572"/>
                    <a:pt x="4620" y="2429"/>
                    <a:pt x="4513" y="2322"/>
                  </a:cubicBezTo>
                  <a:lnTo>
                    <a:pt x="5418" y="1239"/>
                  </a:lnTo>
                  <a:cubicBezTo>
                    <a:pt x="5477" y="1251"/>
                    <a:pt x="5548" y="1263"/>
                    <a:pt x="5608" y="1263"/>
                  </a:cubicBezTo>
                  <a:cubicBezTo>
                    <a:pt x="5953" y="1263"/>
                    <a:pt x="6239" y="989"/>
                    <a:pt x="6239" y="643"/>
                  </a:cubicBezTo>
                  <a:cubicBezTo>
                    <a:pt x="6239" y="286"/>
                    <a:pt x="5953" y="1"/>
                    <a:pt x="560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855889402"/>
      </p:ext>
    </p:extLst>
  </p:cSld>
  <p:clrMapOvr>
    <a:masterClrMapping/>
  </p:clrMapOvr>
  <p:transition spd="slow">
    <p:push dir="d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8"/>
          <p:cNvSpPr txBox="1">
            <a:spLocks noGrp="1"/>
          </p:cNvSpPr>
          <p:nvPr>
            <p:ph type="ctrTitle"/>
          </p:nvPr>
        </p:nvSpPr>
        <p:spPr>
          <a:xfrm flipH="1">
            <a:off x="2616660" y="1458725"/>
            <a:ext cx="2755800" cy="19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>
                <a:solidFill>
                  <a:srgbClr val="F3F3F3"/>
                </a:solidFill>
              </a:rPr>
              <a:t>Csapat </a:t>
            </a:r>
            <a:r>
              <a:rPr lang="hu-HU" dirty="0" err="1">
                <a:solidFill>
                  <a:srgbClr val="F3F3F3"/>
                </a:solidFill>
              </a:rPr>
              <a:t>felépítes</a:t>
            </a:r>
            <a:endParaRPr dirty="0">
              <a:solidFill>
                <a:srgbClr val="F3F3F3"/>
              </a:solidFill>
            </a:endParaRPr>
          </a:p>
        </p:txBody>
      </p:sp>
      <p:sp>
        <p:nvSpPr>
          <p:cNvPr id="256" name="Google Shape;256;p38"/>
          <p:cNvSpPr txBox="1">
            <a:spLocks noGrp="1"/>
          </p:cNvSpPr>
          <p:nvPr>
            <p:ph type="title" idx="2"/>
          </p:nvPr>
        </p:nvSpPr>
        <p:spPr>
          <a:xfrm flipH="1">
            <a:off x="3514050" y="2419325"/>
            <a:ext cx="4488300" cy="16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rgbClr val="F3F3F3"/>
                </a:solidFill>
              </a:rPr>
              <a:t>02</a:t>
            </a:r>
            <a:endParaRPr dirty="0">
              <a:solidFill>
                <a:srgbClr val="F3F3F3"/>
              </a:solidFill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50"/>
          <p:cNvSpPr/>
          <p:nvPr/>
        </p:nvSpPr>
        <p:spPr>
          <a:xfrm>
            <a:off x="3908100" y="-56475"/>
            <a:ext cx="1327800" cy="13413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3" name="Google Shape;583;p50"/>
          <p:cNvSpPr/>
          <p:nvPr/>
        </p:nvSpPr>
        <p:spPr>
          <a:xfrm>
            <a:off x="6197750" y="3873225"/>
            <a:ext cx="1327800" cy="13413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4" name="Google Shape;584;p50"/>
          <p:cNvSpPr/>
          <p:nvPr/>
        </p:nvSpPr>
        <p:spPr>
          <a:xfrm>
            <a:off x="1582900" y="3873225"/>
            <a:ext cx="1327800" cy="13413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85" name="Google Shape;585;p50"/>
          <p:cNvPicPr preferRelativeResize="0"/>
          <p:nvPr/>
        </p:nvPicPr>
        <p:blipFill rotWithShape="1">
          <a:blip r:embed="rId3">
            <a:alphaModFix/>
          </a:blip>
          <a:srcRect l="40640" r="19102"/>
          <a:stretch/>
        </p:blipFill>
        <p:spPr>
          <a:xfrm>
            <a:off x="3662375" y="540000"/>
            <a:ext cx="1791524" cy="3258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" name="Google Shape;586;p50"/>
          <p:cNvPicPr preferRelativeResize="0"/>
          <p:nvPr/>
        </p:nvPicPr>
        <p:blipFill rotWithShape="1">
          <a:blip r:embed="rId4">
            <a:alphaModFix/>
          </a:blip>
          <a:srcRect l="29869" r="29869"/>
          <a:stretch/>
        </p:blipFill>
        <p:spPr>
          <a:xfrm>
            <a:off x="5996025" y="1346350"/>
            <a:ext cx="1791524" cy="3258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" name="Google Shape;587;p50"/>
          <p:cNvPicPr preferRelativeResize="0"/>
          <p:nvPr/>
        </p:nvPicPr>
        <p:blipFill rotWithShape="1">
          <a:blip r:embed="rId5">
            <a:alphaModFix/>
          </a:blip>
          <a:srcRect l="23473" t="14074" r="20822"/>
          <a:stretch/>
        </p:blipFill>
        <p:spPr>
          <a:xfrm>
            <a:off x="1328775" y="1346350"/>
            <a:ext cx="1791524" cy="3258201"/>
          </a:xfrm>
          <a:prstGeom prst="rect">
            <a:avLst/>
          </a:prstGeom>
          <a:noFill/>
          <a:ln>
            <a:noFill/>
          </a:ln>
        </p:spPr>
      </p:pic>
      <p:sp>
        <p:nvSpPr>
          <p:cNvPr id="589" name="Google Shape;589;p50"/>
          <p:cNvSpPr txBox="1"/>
          <p:nvPr/>
        </p:nvSpPr>
        <p:spPr>
          <a:xfrm>
            <a:off x="1223700" y="3425221"/>
            <a:ext cx="1744200" cy="4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Kálmán Dávid</a:t>
            </a:r>
            <a:endParaRPr dirty="0">
              <a:solidFill>
                <a:schemeClr val="lt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590" name="Google Shape;590;p50"/>
          <p:cNvSpPr txBox="1">
            <a:spLocks noGrp="1"/>
          </p:cNvSpPr>
          <p:nvPr>
            <p:ph type="ctrTitle"/>
          </p:nvPr>
        </p:nvSpPr>
        <p:spPr>
          <a:xfrm>
            <a:off x="723600" y="470625"/>
            <a:ext cx="14976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Our Team</a:t>
            </a:r>
            <a:endParaRPr/>
          </a:p>
        </p:txBody>
      </p:sp>
      <p:sp>
        <p:nvSpPr>
          <p:cNvPr id="592" name="Google Shape;592;p50"/>
          <p:cNvSpPr txBox="1"/>
          <p:nvPr/>
        </p:nvSpPr>
        <p:spPr>
          <a:xfrm>
            <a:off x="6148450" y="3425221"/>
            <a:ext cx="1744200" cy="4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Vass Kornél</a:t>
            </a:r>
            <a:endParaRPr dirty="0">
              <a:solidFill>
                <a:schemeClr val="lt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594" name="Google Shape;594;p50"/>
          <p:cNvSpPr txBox="1"/>
          <p:nvPr/>
        </p:nvSpPr>
        <p:spPr>
          <a:xfrm>
            <a:off x="3686038" y="2613033"/>
            <a:ext cx="1744200" cy="4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 err="1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Roncz</a:t>
            </a:r>
            <a:r>
              <a:rPr lang="hu-HU" dirty="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 Gábor</a:t>
            </a:r>
            <a:endParaRPr dirty="0">
              <a:solidFill>
                <a:schemeClr val="lt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1"/>
          <p:cNvSpPr/>
          <p:nvPr/>
        </p:nvSpPr>
        <p:spPr>
          <a:xfrm flipH="1">
            <a:off x="-39700" y="540000"/>
            <a:ext cx="2030700" cy="1479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6" name="Google Shape;176;p31"/>
          <p:cNvPicPr preferRelativeResize="0"/>
          <p:nvPr/>
        </p:nvPicPr>
        <p:blipFill rotWithShape="1">
          <a:blip r:embed="rId3">
            <a:alphaModFix/>
          </a:blip>
          <a:srcRect t="5444" b="5444"/>
          <a:stretch/>
        </p:blipFill>
        <p:spPr>
          <a:xfrm flipH="1">
            <a:off x="4361900" y="1730775"/>
            <a:ext cx="4825200" cy="2870100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31"/>
          <p:cNvSpPr/>
          <p:nvPr/>
        </p:nvSpPr>
        <p:spPr>
          <a:xfrm flipH="1">
            <a:off x="578725" y="1404925"/>
            <a:ext cx="4790700" cy="2538300"/>
          </a:xfrm>
          <a:prstGeom prst="rect">
            <a:avLst/>
          </a:prstGeom>
          <a:noFill/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31"/>
          <p:cNvSpPr txBox="1">
            <a:spLocks noGrp="1"/>
          </p:cNvSpPr>
          <p:nvPr>
            <p:ph type="subTitle" idx="1"/>
          </p:nvPr>
        </p:nvSpPr>
        <p:spPr>
          <a:xfrm>
            <a:off x="1076326" y="2185251"/>
            <a:ext cx="3098532" cy="11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hu-HU" sz="1200" dirty="0">
                <a:latin typeface="Merriweather" panose="00000500000000000000" pitchFamily="2" charset="-18"/>
              </a:rPr>
              <a:t>Foglalási rendszer kivitelezése</a:t>
            </a:r>
          </a:p>
          <a:p>
            <a:pPr marL="171450" lvl="0" indent="-17145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hu-HU" sz="1200" dirty="0">
                <a:latin typeface="Merriweather" panose="00000500000000000000" pitchFamily="2" charset="-18"/>
              </a:rPr>
              <a:t>Étterem oldal megvalósítása</a:t>
            </a:r>
          </a:p>
          <a:p>
            <a:pPr marL="171450" lvl="0" indent="-17145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hu-HU" sz="1200" dirty="0">
                <a:latin typeface="Merriweather" panose="00000500000000000000" pitchFamily="2" charset="-18"/>
              </a:rPr>
              <a:t>Adminisztrátori felület kivitelezése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u-HU" sz="1200" dirty="0">
                <a:latin typeface="Merriweather" panose="00000500000000000000" pitchFamily="2" charset="-18"/>
              </a:rPr>
              <a:t>Bejelentkezés/Regisztráció</a:t>
            </a:r>
          </a:p>
          <a:p>
            <a:pPr marL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hu-HU" dirty="0"/>
          </a:p>
          <a:p>
            <a:pPr marL="171450" lvl="0" indent="-171450" algn="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hu-HU" sz="1100" dirty="0"/>
          </a:p>
        </p:txBody>
      </p:sp>
      <p:sp>
        <p:nvSpPr>
          <p:cNvPr id="179" name="Google Shape;179;p31"/>
          <p:cNvSpPr txBox="1">
            <a:spLocks noGrp="1"/>
          </p:cNvSpPr>
          <p:nvPr>
            <p:ph type="title"/>
          </p:nvPr>
        </p:nvSpPr>
        <p:spPr>
          <a:xfrm flipH="1">
            <a:off x="4804872" y="2123400"/>
            <a:ext cx="2847000" cy="89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 err="1">
                <a:solidFill>
                  <a:srgbClr val="F3F3F3"/>
                </a:solidFill>
              </a:rPr>
              <a:t>Roncz</a:t>
            </a:r>
            <a:r>
              <a:rPr lang="hu-HU" dirty="0">
                <a:solidFill>
                  <a:srgbClr val="F3F3F3"/>
                </a:solidFill>
              </a:rPr>
              <a:t> Gábor</a:t>
            </a:r>
            <a:endParaRPr dirty="0">
              <a:solidFill>
                <a:srgbClr val="F3F3F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7053436"/>
      </p:ext>
    </p:extLst>
  </p:cSld>
  <p:clrMapOvr>
    <a:masterClrMapping/>
  </p:clrMapOvr>
  <p:transition spd="slow">
    <p:push dir="r"/>
  </p:transition>
</p:sld>
</file>

<file path=ppt/theme/theme1.xml><?xml version="1.0" encoding="utf-8"?>
<a:theme xmlns:a="http://schemas.openxmlformats.org/drawingml/2006/main" name="Invesment Business Plan by Slidego">
  <a:themeElements>
    <a:clrScheme name="Simple Light">
      <a:dk1>
        <a:srgbClr val="434343"/>
      </a:dk1>
      <a:lt1>
        <a:srgbClr val="F3F3F3"/>
      </a:lt1>
      <a:dk2>
        <a:srgbClr val="3D4658"/>
      </a:dk2>
      <a:lt2>
        <a:srgbClr val="EEEEEE"/>
      </a:lt2>
      <a:accent1>
        <a:srgbClr val="434343"/>
      </a:accent1>
      <a:accent2>
        <a:srgbClr val="434343"/>
      </a:accent2>
      <a:accent3>
        <a:srgbClr val="434343"/>
      </a:accent3>
      <a:accent4>
        <a:srgbClr val="434343"/>
      </a:accent4>
      <a:accent5>
        <a:srgbClr val="434343"/>
      </a:accent5>
      <a:accent6>
        <a:srgbClr val="434343"/>
      </a:accent6>
      <a:hlink>
        <a:srgbClr val="434343"/>
      </a:hlink>
      <a:folHlink>
        <a:srgbClr val="0097A7"/>
      </a:folHlink>
    </a:clrScheme>
    <a:fontScheme name="1. egyéni séma">
      <a:majorFont>
        <a:latin typeface="Arial"/>
        <a:ea typeface=""/>
        <a:cs typeface=""/>
      </a:majorFont>
      <a:minorFont>
        <a:latin typeface="Merriweathe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Invesment Business Plan by Slidego">
  <a:themeElements>
    <a:clrScheme name="Simple Light">
      <a:dk1>
        <a:srgbClr val="434343"/>
      </a:dk1>
      <a:lt1>
        <a:srgbClr val="F3F3F3"/>
      </a:lt1>
      <a:dk2>
        <a:srgbClr val="3D4658"/>
      </a:dk2>
      <a:lt2>
        <a:srgbClr val="EEEEEE"/>
      </a:lt2>
      <a:accent1>
        <a:srgbClr val="434343"/>
      </a:accent1>
      <a:accent2>
        <a:srgbClr val="434343"/>
      </a:accent2>
      <a:accent3>
        <a:srgbClr val="434343"/>
      </a:accent3>
      <a:accent4>
        <a:srgbClr val="434343"/>
      </a:accent4>
      <a:accent5>
        <a:srgbClr val="434343"/>
      </a:accent5>
      <a:accent6>
        <a:srgbClr val="434343"/>
      </a:accent6>
      <a:hlink>
        <a:srgbClr val="434343"/>
      </a:hlink>
      <a:folHlink>
        <a:srgbClr val="0097A7"/>
      </a:folHlink>
    </a:clrScheme>
    <a:fontScheme name="1. egyéni séma">
      <a:majorFont>
        <a:latin typeface="Arial"/>
        <a:ea typeface=""/>
        <a:cs typeface=""/>
      </a:majorFont>
      <a:minorFont>
        <a:latin typeface="Merriweathe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331</TotalTime>
  <Words>484</Words>
  <Application>Microsoft Office PowerPoint</Application>
  <PresentationFormat>Diavetítés a képernyőre (16:9 oldalarány)</PresentationFormat>
  <Paragraphs>195</Paragraphs>
  <Slides>41</Slides>
  <Notes>40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9</vt:i4>
      </vt:variant>
      <vt:variant>
        <vt:lpstr>Téma</vt:lpstr>
      </vt:variant>
      <vt:variant>
        <vt:i4>2</vt:i4>
      </vt:variant>
      <vt:variant>
        <vt:lpstr>Diacímek</vt:lpstr>
      </vt:variant>
      <vt:variant>
        <vt:i4>41</vt:i4>
      </vt:variant>
    </vt:vector>
  </HeadingPairs>
  <TitlesOfParts>
    <vt:vector size="52" baseType="lpstr">
      <vt:lpstr>Open Sans</vt:lpstr>
      <vt:lpstr>DM Sans</vt:lpstr>
      <vt:lpstr>Open Sans Light</vt:lpstr>
      <vt:lpstr>Corbel</vt:lpstr>
      <vt:lpstr>DM Serif Display</vt:lpstr>
      <vt:lpstr>Fira Sans Extra Condensed Medium</vt:lpstr>
      <vt:lpstr>Merriweather</vt:lpstr>
      <vt:lpstr>Arial</vt:lpstr>
      <vt:lpstr>Wingdings</vt:lpstr>
      <vt:lpstr>Invesment Business Plan by Slidego</vt:lpstr>
      <vt:lpstr>1_Invesment Business Plan by Slidego</vt:lpstr>
      <vt:lpstr>Peaceful Paradise</vt:lpstr>
      <vt:lpstr>A foglalási rendszer</vt:lpstr>
      <vt:lpstr>Ötletelés és tervezés</vt:lpstr>
      <vt:lpstr>Ötlet eredete</vt:lpstr>
      <vt:lpstr>Választott nyelvek</vt:lpstr>
      <vt:lpstr>Hotel neve, logója arculata  </vt:lpstr>
      <vt:lpstr>Csapat felépítes</vt:lpstr>
      <vt:lpstr>Our Team</vt:lpstr>
      <vt:lpstr>Roncz Gábor</vt:lpstr>
      <vt:lpstr>Kálmán Dávid</vt:lpstr>
      <vt:lpstr>Vass Kornél</vt:lpstr>
      <vt:lpstr>A foglalási rendszer működése</vt:lpstr>
      <vt:lpstr>Foglalás lépései</vt:lpstr>
      <vt:lpstr>PowerPoint-bemutató</vt:lpstr>
      <vt:lpstr>Megfelelő szoba kiválasztása</vt:lpstr>
      <vt:lpstr>Étkezés típusa</vt:lpstr>
      <vt:lpstr>Személyes adatok</vt:lpstr>
      <vt:lpstr>Módosítás   Véglegesítés  </vt:lpstr>
      <vt:lpstr>Felhasználók kezelése</vt:lpstr>
      <vt:lpstr>Saját adatok szerkesztése  </vt:lpstr>
      <vt:lpstr>Adminisztrátori felület  </vt:lpstr>
      <vt:lpstr>Regisztráció / Email küldés</vt:lpstr>
      <vt:lpstr>Felhasználói fiók előnyei</vt:lpstr>
      <vt:lpstr>Regisztráció folyamata</vt:lpstr>
      <vt:lpstr>PowerPoint-bemutató</vt:lpstr>
      <vt:lpstr>Hol használjuk?</vt:lpstr>
      <vt:lpstr>Dekoratív oldalak</vt:lpstr>
      <vt:lpstr>Főoldal</vt:lpstr>
      <vt:lpstr>     Kaszinó oldal  </vt:lpstr>
      <vt:lpstr>Étterem / Menü</vt:lpstr>
      <vt:lpstr>Recepció alkalmazás</vt:lpstr>
      <vt:lpstr>Vendég érkezik</vt:lpstr>
      <vt:lpstr>Vendég távozik  </vt:lpstr>
      <vt:lpstr>Foglalások szerkesztése</vt:lpstr>
      <vt:lpstr>Fogyasztások kezelése</vt:lpstr>
      <vt:lpstr>PowerPoint-bemutató</vt:lpstr>
      <vt:lpstr>PowerPoint-bemutató</vt:lpstr>
      <vt:lpstr>Adatbázis</vt:lpstr>
      <vt:lpstr>PowerPoint-bemutató</vt:lpstr>
      <vt:lpstr>English Presentation</vt:lpstr>
      <vt:lpstr>Köszönjük a figyelmet!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Investment Business Plan</dc:title>
  <dc:creator>Kálmán Dávid</dc:creator>
  <cp:lastModifiedBy>Gabor_2115@sulid.hu</cp:lastModifiedBy>
  <cp:revision>37</cp:revision>
  <dcterms:modified xsi:type="dcterms:W3CDTF">2022-05-31T12:49:06Z</dcterms:modified>
</cp:coreProperties>
</file>